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359" r:id="rId3"/>
    <p:sldId id="373" r:id="rId4"/>
    <p:sldId id="374" r:id="rId5"/>
    <p:sldId id="361" r:id="rId6"/>
    <p:sldId id="366" r:id="rId7"/>
    <p:sldId id="326" r:id="rId8"/>
    <p:sldId id="363" r:id="rId9"/>
    <p:sldId id="356" r:id="rId10"/>
    <p:sldId id="362" r:id="rId11"/>
    <p:sldId id="3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16">
          <p15:clr>
            <a:srgbClr val="A4A3A4"/>
          </p15:clr>
        </p15:guide>
        <p15:guide id="2" pos="2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7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26E4A6-A68D-438E-88EB-15CEED715DE2}" v="1" dt="2023-06-20T13:39:27.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78" d="100"/>
          <a:sy n="78" d="100"/>
        </p:scale>
        <p:origin x="847" y="31"/>
      </p:cViewPr>
      <p:guideLst>
        <p:guide orient="horz" pos="3016"/>
        <p:guide pos="2320"/>
      </p:guideLst>
    </p:cSldViewPr>
  </p:slideViewPr>
  <p:notesTextViewPr>
    <p:cViewPr>
      <p:scale>
        <a:sx n="100" d="100"/>
        <a:sy n="100" d="100"/>
      </p:scale>
      <p:origin x="0" y="0"/>
    </p:cViewPr>
  </p:notesTextViewPr>
  <p:sorterViewPr>
    <p:cViewPr varScale="1">
      <p:scale>
        <a:sx n="1" d="1"/>
        <a:sy n="1" d="1"/>
      </p:scale>
      <p:origin x="0" y="-3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D226E4A6-A68D-438E-88EB-15CEED715DE2}"/>
    <pc:docChg chg="custSel addSld modSld">
      <pc:chgData name="Kal Rabb" userId="3edf06299a4717ec" providerId="LiveId" clId="{D226E4A6-A68D-438E-88EB-15CEED715DE2}" dt="2023-06-20T13:42:31.743" v="481" actId="20577"/>
      <pc:docMkLst>
        <pc:docMk/>
      </pc:docMkLst>
      <pc:sldChg chg="modSp mod">
        <pc:chgData name="Kal Rabb" userId="3edf06299a4717ec" providerId="LiveId" clId="{D226E4A6-A68D-438E-88EB-15CEED715DE2}" dt="2023-06-20T13:42:31.743" v="481" actId="20577"/>
        <pc:sldMkLst>
          <pc:docMk/>
          <pc:sldMk cId="0" sldId="256"/>
        </pc:sldMkLst>
        <pc:spChg chg="mod">
          <ac:chgData name="Kal Rabb" userId="3edf06299a4717ec" providerId="LiveId" clId="{D226E4A6-A68D-438E-88EB-15CEED715DE2}" dt="2023-06-20T13:42:31.743" v="481" actId="20577"/>
          <ac:spMkLst>
            <pc:docMk/>
            <pc:sldMk cId="0" sldId="256"/>
            <ac:spMk id="2" creationId="{00000000-0000-0000-0000-000000000000}"/>
          </ac:spMkLst>
        </pc:spChg>
      </pc:sldChg>
      <pc:sldChg chg="modSp new mod">
        <pc:chgData name="Kal Rabb" userId="3edf06299a4717ec" providerId="LiveId" clId="{D226E4A6-A68D-438E-88EB-15CEED715DE2}" dt="2023-06-20T13:42:16.992" v="469" actId="20577"/>
        <pc:sldMkLst>
          <pc:docMk/>
          <pc:sldMk cId="733551372" sldId="374"/>
        </pc:sldMkLst>
        <pc:spChg chg="mod">
          <ac:chgData name="Kal Rabb" userId="3edf06299a4717ec" providerId="LiveId" clId="{D226E4A6-A68D-438E-88EB-15CEED715DE2}" dt="2023-06-20T13:40:00.126" v="23" actId="20577"/>
          <ac:spMkLst>
            <pc:docMk/>
            <pc:sldMk cId="733551372" sldId="374"/>
            <ac:spMk id="2" creationId="{F275A0A3-5094-2B04-1799-30D9BD29DE89}"/>
          </ac:spMkLst>
        </pc:spChg>
        <pc:spChg chg="mod">
          <ac:chgData name="Kal Rabb" userId="3edf06299a4717ec" providerId="LiveId" clId="{D226E4A6-A68D-438E-88EB-15CEED715DE2}" dt="2023-06-20T13:42:16.992" v="469" actId="20577"/>
          <ac:spMkLst>
            <pc:docMk/>
            <pc:sldMk cId="733551372" sldId="374"/>
            <ac:spMk id="3" creationId="{33B0D14E-BB46-29EF-B086-B030F20C54C6}"/>
          </ac:spMkLst>
        </pc:spChg>
      </pc:sldChg>
    </pc:docChg>
  </pc:docChgLst>
  <pc:docChgLst>
    <pc:chgData name="Kal Rabb" userId="3edf06299a4717ec" providerId="LiveId" clId="{47B875E4-0F61-4D5A-8FA7-E28CAC6F6E01}"/>
    <pc:docChg chg="undo custSel addSld delSld modSld sldOrd">
      <pc:chgData name="Kal Rabb" userId="3edf06299a4717ec" providerId="LiveId" clId="{47B875E4-0F61-4D5A-8FA7-E28CAC6F6E01}" dt="2018-06-24T22:57:30.144" v="1056" actId="2696"/>
      <pc:docMkLst>
        <pc:docMk/>
      </pc:docMkLst>
      <pc:sldChg chg="delSp modSp">
        <pc:chgData name="Kal Rabb" userId="3edf06299a4717ec" providerId="LiveId" clId="{47B875E4-0F61-4D5A-8FA7-E28CAC6F6E01}" dt="2018-06-24T22:49:29.671" v="898" actId="14"/>
        <pc:sldMkLst>
          <pc:docMk/>
          <pc:sldMk cId="0" sldId="256"/>
        </pc:sldMkLst>
        <pc:spChg chg="mod">
          <ac:chgData name="Kal Rabb" userId="3edf06299a4717ec" providerId="LiveId" clId="{47B875E4-0F61-4D5A-8FA7-E28CAC6F6E01}" dt="2018-06-24T22:48:58.276" v="847" actId="20577"/>
          <ac:spMkLst>
            <pc:docMk/>
            <pc:sldMk cId="0" sldId="256"/>
            <ac:spMk id="2" creationId="{00000000-0000-0000-0000-000000000000}"/>
          </ac:spMkLst>
        </pc:spChg>
        <pc:spChg chg="mod">
          <ac:chgData name="Kal Rabb" userId="3edf06299a4717ec" providerId="LiveId" clId="{47B875E4-0F61-4D5A-8FA7-E28CAC6F6E01}" dt="2018-06-24T22:49:07.666" v="885" actId="20577"/>
          <ac:spMkLst>
            <pc:docMk/>
            <pc:sldMk cId="0" sldId="256"/>
            <ac:spMk id="3" creationId="{00000000-0000-0000-0000-000000000000}"/>
          </ac:spMkLst>
        </pc:spChg>
        <pc:spChg chg="del">
          <ac:chgData name="Kal Rabb" userId="3edf06299a4717ec" providerId="LiveId" clId="{47B875E4-0F61-4D5A-8FA7-E28CAC6F6E01}" dt="2018-06-24T22:49:29.671" v="898" actId="14"/>
          <ac:spMkLst>
            <pc:docMk/>
            <pc:sldMk cId="0" sldId="256"/>
            <ac:spMk id="5" creationId="{00000000-0000-0000-0000-000000000000}"/>
          </ac:spMkLst>
        </pc:spChg>
      </pc:sldChg>
      <pc:sldChg chg="modSp">
        <pc:chgData name="Kal Rabb" userId="3edf06299a4717ec" providerId="LiveId" clId="{47B875E4-0F61-4D5A-8FA7-E28CAC6F6E01}" dt="2018-06-24T19:02:06.322" v="47" actId="1076"/>
        <pc:sldMkLst>
          <pc:docMk/>
          <pc:sldMk cId="0" sldId="326"/>
        </pc:sldMkLst>
        <pc:spChg chg="mod">
          <ac:chgData name="Kal Rabb" userId="3edf06299a4717ec" providerId="LiveId" clId="{47B875E4-0F61-4D5A-8FA7-E28CAC6F6E01}" dt="2018-06-24T19:01:28.810" v="40" actId="1035"/>
          <ac:spMkLst>
            <pc:docMk/>
            <pc:sldMk cId="0" sldId="326"/>
            <ac:spMk id="6" creationId="{00000000-0000-0000-0000-000000000000}"/>
          </ac:spMkLst>
        </pc:spChg>
        <pc:spChg chg="mod">
          <ac:chgData name="Kal Rabb" userId="3edf06299a4717ec" providerId="LiveId" clId="{47B875E4-0F61-4D5A-8FA7-E28CAC6F6E01}" dt="2018-06-24T19:01:32.673" v="42" actId="1035"/>
          <ac:spMkLst>
            <pc:docMk/>
            <pc:sldMk cId="0" sldId="326"/>
            <ac:spMk id="7" creationId="{00000000-0000-0000-0000-000000000000}"/>
          </ac:spMkLst>
        </pc:spChg>
        <pc:spChg chg="mod">
          <ac:chgData name="Kal Rabb" userId="3edf06299a4717ec" providerId="LiveId" clId="{47B875E4-0F61-4D5A-8FA7-E28CAC6F6E01}" dt="2018-06-24T19:02:06.322" v="47" actId="1076"/>
          <ac:spMkLst>
            <pc:docMk/>
            <pc:sldMk cId="0" sldId="326"/>
            <ac:spMk id="8" creationId="{00000000-0000-0000-0000-000000000000}"/>
          </ac:spMkLst>
        </pc:spChg>
      </pc:sldChg>
      <pc:sldChg chg="modSp del">
        <pc:chgData name="Kal Rabb" userId="3edf06299a4717ec" providerId="LiveId" clId="{47B875E4-0F61-4D5A-8FA7-E28CAC6F6E01}" dt="2018-06-24T19:08:33.250" v="48" actId="2696"/>
        <pc:sldMkLst>
          <pc:docMk/>
          <pc:sldMk cId="2457896930" sldId="351"/>
        </pc:sldMkLst>
        <pc:spChg chg="mod">
          <ac:chgData name="Kal Rabb" userId="3edf06299a4717ec" providerId="LiveId" clId="{47B875E4-0F61-4D5A-8FA7-E28CAC6F6E01}" dt="2018-06-24T17:15:29.509" v="20" actId="27636"/>
          <ac:spMkLst>
            <pc:docMk/>
            <pc:sldMk cId="2457896930" sldId="351"/>
            <ac:spMk id="2" creationId="{00000000-0000-0000-0000-000000000000}"/>
          </ac:spMkLst>
        </pc:spChg>
        <pc:spChg chg="mod">
          <ac:chgData name="Kal Rabb" userId="3edf06299a4717ec" providerId="LiveId" clId="{47B875E4-0F61-4D5A-8FA7-E28CAC6F6E01}" dt="2018-06-24T19:01:07.470" v="37" actId="20577"/>
          <ac:spMkLst>
            <pc:docMk/>
            <pc:sldMk cId="2457896930" sldId="351"/>
            <ac:spMk id="3" creationId="{00000000-0000-0000-0000-000000000000}"/>
          </ac:spMkLst>
        </pc:spChg>
      </pc:sldChg>
      <pc:sldChg chg="modSp del">
        <pc:chgData name="Kal Rabb" userId="3edf06299a4717ec" providerId="LiveId" clId="{47B875E4-0F61-4D5A-8FA7-E28CAC6F6E01}" dt="2018-06-24T19:08:34.987" v="49" actId="2696"/>
        <pc:sldMkLst>
          <pc:docMk/>
          <pc:sldMk cId="1636353464" sldId="352"/>
        </pc:sldMkLst>
        <pc:spChg chg="mod">
          <ac:chgData name="Kal Rabb" userId="3edf06299a4717ec" providerId="LiveId" clId="{47B875E4-0F61-4D5A-8FA7-E28CAC6F6E01}" dt="2018-06-24T17:14:17.030" v="5" actId="27636"/>
          <ac:spMkLst>
            <pc:docMk/>
            <pc:sldMk cId="1636353464" sldId="352"/>
            <ac:spMk id="2" creationId="{00000000-0000-0000-0000-000000000000}"/>
          </ac:spMkLst>
        </pc:spChg>
        <pc:spChg chg="mod">
          <ac:chgData name="Kal Rabb" userId="3edf06299a4717ec" providerId="LiveId" clId="{47B875E4-0F61-4D5A-8FA7-E28CAC6F6E01}" dt="2018-06-24T17:14:17.068" v="6" actId="27636"/>
          <ac:spMkLst>
            <pc:docMk/>
            <pc:sldMk cId="1636353464" sldId="352"/>
            <ac:spMk id="6" creationId="{00000000-0000-0000-0000-000000000000}"/>
          </ac:spMkLst>
        </pc:spChg>
      </pc:sldChg>
      <pc:sldChg chg="modSp del">
        <pc:chgData name="Kal Rabb" userId="3edf06299a4717ec" providerId="LiveId" clId="{47B875E4-0F61-4D5A-8FA7-E28CAC6F6E01}" dt="2018-06-24T19:08:36.657" v="50" actId="2696"/>
        <pc:sldMkLst>
          <pc:docMk/>
          <pc:sldMk cId="437849776" sldId="354"/>
        </pc:sldMkLst>
        <pc:spChg chg="mod">
          <ac:chgData name="Kal Rabb" userId="3edf06299a4717ec" providerId="LiveId" clId="{47B875E4-0F61-4D5A-8FA7-E28CAC6F6E01}" dt="2018-06-24T17:14:17.101" v="7" actId="27636"/>
          <ac:spMkLst>
            <pc:docMk/>
            <pc:sldMk cId="437849776" sldId="354"/>
            <ac:spMk id="2" creationId="{00000000-0000-0000-0000-000000000000}"/>
          </ac:spMkLst>
        </pc:spChg>
      </pc:sldChg>
      <pc:sldChg chg="modSp del">
        <pc:chgData name="Kal Rabb" userId="3edf06299a4717ec" providerId="LiveId" clId="{47B875E4-0F61-4D5A-8FA7-E28CAC6F6E01}" dt="2018-06-24T19:08:37.969" v="51" actId="2696"/>
        <pc:sldMkLst>
          <pc:docMk/>
          <pc:sldMk cId="501667563" sldId="355"/>
        </pc:sldMkLst>
        <pc:spChg chg="mod">
          <ac:chgData name="Kal Rabb" userId="3edf06299a4717ec" providerId="LiveId" clId="{47B875E4-0F61-4D5A-8FA7-E28CAC6F6E01}" dt="2018-06-24T17:14:17.106" v="8" actId="27636"/>
          <ac:spMkLst>
            <pc:docMk/>
            <pc:sldMk cId="501667563" sldId="355"/>
            <ac:spMk id="2" creationId="{00000000-0000-0000-0000-000000000000}"/>
          </ac:spMkLst>
        </pc:spChg>
      </pc:sldChg>
      <pc:sldChg chg="addSp modSp modNotesTx">
        <pc:chgData name="Kal Rabb" userId="3edf06299a4717ec" providerId="LiveId" clId="{47B875E4-0F61-4D5A-8FA7-E28CAC6F6E01}" dt="2018-06-24T22:42:58.184" v="504" actId="20577"/>
        <pc:sldMkLst>
          <pc:docMk/>
          <pc:sldMk cId="2402336355" sldId="356"/>
        </pc:sldMkLst>
        <pc:spChg chg="mod">
          <ac:chgData name="Kal Rabb" userId="3edf06299a4717ec" providerId="LiveId" clId="{47B875E4-0F61-4D5A-8FA7-E28CAC6F6E01}" dt="2018-06-24T22:38:58.609" v="193" actId="20577"/>
          <ac:spMkLst>
            <pc:docMk/>
            <pc:sldMk cId="2402336355" sldId="356"/>
            <ac:spMk id="2" creationId="{00000000-0000-0000-0000-000000000000}"/>
          </ac:spMkLst>
        </pc:spChg>
        <pc:spChg chg="mod">
          <ac:chgData name="Kal Rabb" userId="3edf06299a4717ec" providerId="LiveId" clId="{47B875E4-0F61-4D5A-8FA7-E28CAC6F6E01}" dt="2018-06-24T22:41:04.138" v="339" actId="14100"/>
          <ac:spMkLst>
            <pc:docMk/>
            <pc:sldMk cId="2402336355" sldId="356"/>
            <ac:spMk id="3" creationId="{00000000-0000-0000-0000-000000000000}"/>
          </ac:spMkLst>
        </pc:spChg>
        <pc:spChg chg="add mod">
          <ac:chgData name="Kal Rabb" userId="3edf06299a4717ec" providerId="LiveId" clId="{47B875E4-0F61-4D5A-8FA7-E28CAC6F6E01}" dt="2018-06-24T22:42:01.680" v="402" actId="20577"/>
          <ac:spMkLst>
            <pc:docMk/>
            <pc:sldMk cId="2402336355" sldId="356"/>
            <ac:spMk id="4" creationId="{EE71A992-DCCD-47B8-9AEA-BB227686FC06}"/>
          </ac:spMkLst>
        </pc:spChg>
        <pc:spChg chg="add mod">
          <ac:chgData name="Kal Rabb" userId="3edf06299a4717ec" providerId="LiveId" clId="{47B875E4-0F61-4D5A-8FA7-E28CAC6F6E01}" dt="2018-06-24T22:42:39.472" v="463" actId="20577"/>
          <ac:spMkLst>
            <pc:docMk/>
            <pc:sldMk cId="2402336355" sldId="356"/>
            <ac:spMk id="5" creationId="{B57FFE1D-52E9-4A49-9448-DC1C46ABC855}"/>
          </ac:spMkLst>
        </pc:spChg>
      </pc:sldChg>
      <pc:sldChg chg="modSp">
        <pc:chgData name="Kal Rabb" userId="3edf06299a4717ec" providerId="LiveId" clId="{47B875E4-0F61-4D5A-8FA7-E28CAC6F6E01}" dt="2018-06-24T17:15:01.713" v="19" actId="1076"/>
        <pc:sldMkLst>
          <pc:docMk/>
          <pc:sldMk cId="2429905080" sldId="359"/>
        </pc:sldMkLst>
        <pc:spChg chg="mod">
          <ac:chgData name="Kal Rabb" userId="3edf06299a4717ec" providerId="LiveId" clId="{47B875E4-0F61-4D5A-8FA7-E28CAC6F6E01}" dt="2018-06-24T17:14:51.850" v="18" actId="14100"/>
          <ac:spMkLst>
            <pc:docMk/>
            <pc:sldMk cId="2429905080" sldId="359"/>
            <ac:spMk id="8194" creationId="{00000000-0000-0000-0000-000000000000}"/>
          </ac:spMkLst>
        </pc:spChg>
        <pc:grpChg chg="mod">
          <ac:chgData name="Kal Rabb" userId="3edf06299a4717ec" providerId="LiveId" clId="{47B875E4-0F61-4D5A-8FA7-E28CAC6F6E01}" dt="2018-06-24T17:15:01.713" v="19" actId="1076"/>
          <ac:grpSpMkLst>
            <pc:docMk/>
            <pc:sldMk cId="2429905080" sldId="359"/>
            <ac:grpSpMk id="8195" creationId="{00000000-0000-0000-0000-000000000000}"/>
          </ac:grpSpMkLst>
        </pc:grpChg>
      </pc:sldChg>
      <pc:sldChg chg="modSp ord">
        <pc:chgData name="Kal Rabb" userId="3edf06299a4717ec" providerId="LiveId" clId="{47B875E4-0F61-4D5A-8FA7-E28CAC6F6E01}" dt="2018-06-24T22:56:06.456" v="1042" actId="14"/>
        <pc:sldMkLst>
          <pc:docMk/>
          <pc:sldMk cId="3659970040" sldId="361"/>
        </pc:sldMkLst>
        <pc:spChg chg="mod">
          <ac:chgData name="Kal Rabb" userId="3edf06299a4717ec" providerId="LiveId" clId="{47B875E4-0F61-4D5A-8FA7-E28CAC6F6E01}" dt="2018-06-24T22:54:59.258" v="902" actId="14100"/>
          <ac:spMkLst>
            <pc:docMk/>
            <pc:sldMk cId="3659970040" sldId="361"/>
            <ac:spMk id="2" creationId="{00000000-0000-0000-0000-000000000000}"/>
          </ac:spMkLst>
        </pc:spChg>
        <pc:spChg chg="mod">
          <ac:chgData name="Kal Rabb" userId="3edf06299a4717ec" providerId="LiveId" clId="{47B875E4-0F61-4D5A-8FA7-E28CAC6F6E01}" dt="2018-06-24T22:56:06.456" v="1042" actId="14"/>
          <ac:spMkLst>
            <pc:docMk/>
            <pc:sldMk cId="3659970040" sldId="361"/>
            <ac:spMk id="3" creationId="{00000000-0000-0000-0000-000000000000}"/>
          </ac:spMkLst>
        </pc:spChg>
      </pc:sldChg>
      <pc:sldChg chg="modSp">
        <pc:chgData name="Kal Rabb" userId="3edf06299a4717ec" providerId="LiveId" clId="{47B875E4-0F61-4D5A-8FA7-E28CAC6F6E01}" dt="2018-06-24T17:14:17.166" v="13" actId="27636"/>
        <pc:sldMkLst>
          <pc:docMk/>
          <pc:sldMk cId="4117215305" sldId="362"/>
        </pc:sldMkLst>
        <pc:spChg chg="mod">
          <ac:chgData name="Kal Rabb" userId="3edf06299a4717ec" providerId="LiveId" clId="{47B875E4-0F61-4D5A-8FA7-E28CAC6F6E01}" dt="2018-06-24T17:14:17.166" v="13" actId="27636"/>
          <ac:spMkLst>
            <pc:docMk/>
            <pc:sldMk cId="4117215305" sldId="362"/>
            <ac:spMk id="2" creationId="{00000000-0000-0000-0000-000000000000}"/>
          </ac:spMkLst>
        </pc:spChg>
        <pc:spChg chg="mod">
          <ac:chgData name="Kal Rabb" userId="3edf06299a4717ec" providerId="LiveId" clId="{47B875E4-0F61-4D5A-8FA7-E28CAC6F6E01}" dt="2018-06-24T17:14:17.164" v="12" actId="27636"/>
          <ac:spMkLst>
            <pc:docMk/>
            <pc:sldMk cId="4117215305" sldId="362"/>
            <ac:spMk id="3" creationId="{00000000-0000-0000-0000-000000000000}"/>
          </ac:spMkLst>
        </pc:spChg>
      </pc:sldChg>
      <pc:sldChg chg="addSp modSp add">
        <pc:chgData name="Kal Rabb" userId="3edf06299a4717ec" providerId="LiveId" clId="{47B875E4-0F61-4D5A-8FA7-E28CAC6F6E01}" dt="2018-06-24T22:42:14.064" v="404" actId="20577"/>
        <pc:sldMkLst>
          <pc:docMk/>
          <pc:sldMk cId="4064531354" sldId="363"/>
        </pc:sldMkLst>
        <pc:spChg chg="mod">
          <ac:chgData name="Kal Rabb" userId="3edf06299a4717ec" providerId="LiveId" clId="{47B875E4-0F61-4D5A-8FA7-E28CAC6F6E01}" dt="2018-06-24T22:38:02.554" v="183" actId="14100"/>
          <ac:spMkLst>
            <pc:docMk/>
            <pc:sldMk cId="4064531354" sldId="363"/>
            <ac:spMk id="2" creationId="{BE620D55-8DBB-4C23-A346-2929980530E2}"/>
          </ac:spMkLst>
        </pc:spChg>
        <pc:spChg chg="mod">
          <ac:chgData name="Kal Rabb" userId="3edf06299a4717ec" providerId="LiveId" clId="{47B875E4-0F61-4D5A-8FA7-E28CAC6F6E01}" dt="2018-06-24T22:38:13.912" v="186" actId="14100"/>
          <ac:spMkLst>
            <pc:docMk/>
            <pc:sldMk cId="4064531354" sldId="363"/>
            <ac:spMk id="3" creationId="{F5E8E499-A2A1-4F4E-9469-590F4EF408C8}"/>
          </ac:spMkLst>
        </pc:spChg>
        <pc:spChg chg="add mod">
          <ac:chgData name="Kal Rabb" userId="3edf06299a4717ec" providerId="LiveId" clId="{47B875E4-0F61-4D5A-8FA7-E28CAC6F6E01}" dt="2018-06-24T22:42:14.064" v="404" actId="20577"/>
          <ac:spMkLst>
            <pc:docMk/>
            <pc:sldMk cId="4064531354" sldId="363"/>
            <ac:spMk id="4" creationId="{0DA32B67-D989-497F-B8A3-4925ACA4B208}"/>
          </ac:spMkLst>
        </pc:spChg>
        <pc:spChg chg="add mod">
          <ac:chgData name="Kal Rabb" userId="3edf06299a4717ec" providerId="LiveId" clId="{47B875E4-0F61-4D5A-8FA7-E28CAC6F6E01}" dt="2018-06-24T19:15:04.494" v="180" actId="404"/>
          <ac:spMkLst>
            <pc:docMk/>
            <pc:sldMk cId="4064531354" sldId="363"/>
            <ac:spMk id="5" creationId="{DB4E01DB-7F2D-4741-A9CF-9D57C4F1D43C}"/>
          </ac:spMkLst>
        </pc:spChg>
      </pc:sldChg>
      <pc:sldChg chg="modSp add del">
        <pc:chgData name="Kal Rabb" userId="3edf06299a4717ec" providerId="LiveId" clId="{47B875E4-0F61-4D5A-8FA7-E28CAC6F6E01}" dt="2018-06-24T22:57:30.144" v="1056" actId="2696"/>
        <pc:sldMkLst>
          <pc:docMk/>
          <pc:sldMk cId="1429107075" sldId="364"/>
        </pc:sldMkLst>
        <pc:spChg chg="mod">
          <ac:chgData name="Kal Rabb" userId="3edf06299a4717ec" providerId="LiveId" clId="{47B875E4-0F61-4D5A-8FA7-E28CAC6F6E01}" dt="2018-06-24T22:57:23.151" v="1055" actId="20577"/>
          <ac:spMkLst>
            <pc:docMk/>
            <pc:sldMk cId="1429107075" sldId="364"/>
            <ac:spMk id="3" creationId="{00000000-0000-0000-0000-000000000000}"/>
          </ac:spMkLst>
        </pc:spChg>
      </pc:sldChg>
      <pc:sldChg chg="modSp add modNotesTx">
        <pc:chgData name="Kal Rabb" userId="3edf06299a4717ec" providerId="LiveId" clId="{47B875E4-0F61-4D5A-8FA7-E28CAC6F6E01}" dt="2018-06-24T22:47:33.841" v="790" actId="20577"/>
        <pc:sldMkLst>
          <pc:docMk/>
          <pc:sldMk cId="1904012377" sldId="365"/>
        </pc:sldMkLst>
        <pc:spChg chg="mod">
          <ac:chgData name="Kal Rabb" userId="3edf06299a4717ec" providerId="LiveId" clId="{47B875E4-0F61-4D5A-8FA7-E28CAC6F6E01}" dt="2018-06-24T22:43:19.293" v="513" actId="20577"/>
          <ac:spMkLst>
            <pc:docMk/>
            <pc:sldMk cId="1904012377" sldId="365"/>
            <ac:spMk id="2" creationId="{FB8C3000-5E42-4F2A-A2CA-DD7E98D0E02A}"/>
          </ac:spMkLst>
        </pc:spChg>
        <pc:spChg chg="mod">
          <ac:chgData name="Kal Rabb" userId="3edf06299a4717ec" providerId="LiveId" clId="{47B875E4-0F61-4D5A-8FA7-E28CAC6F6E01}" dt="2018-06-24T22:46:51.062" v="683" actId="20577"/>
          <ac:spMkLst>
            <pc:docMk/>
            <pc:sldMk cId="1904012377" sldId="365"/>
            <ac:spMk id="3" creationId="{6B1AABCE-8102-49E7-A334-8CFF4968227C}"/>
          </ac:spMkLst>
        </pc:spChg>
      </pc:sldChg>
      <pc:sldChg chg="addSp modSp add ord">
        <pc:chgData name="Kal Rabb" userId="3edf06299a4717ec" providerId="LiveId" clId="{47B875E4-0F61-4D5A-8FA7-E28CAC6F6E01}" dt="2018-06-24T22:56:58.885" v="1043"/>
        <pc:sldMkLst>
          <pc:docMk/>
          <pc:sldMk cId="1363942846" sldId="366"/>
        </pc:sldMkLst>
        <pc:spChg chg="mod">
          <ac:chgData name="Kal Rabb" userId="3edf06299a4717ec" providerId="LiveId" clId="{47B875E4-0F61-4D5A-8FA7-E28CAC6F6E01}" dt="2018-06-24T22:49:21.847" v="897" actId="20577"/>
          <ac:spMkLst>
            <pc:docMk/>
            <pc:sldMk cId="1363942846" sldId="366"/>
            <ac:spMk id="2" creationId="{689BACD8-2C94-484D-8FA2-5492281F029E}"/>
          </ac:spMkLst>
        </pc:spChg>
        <pc:spChg chg="mod">
          <ac:chgData name="Kal Rabb" userId="3edf06299a4717ec" providerId="LiveId" clId="{47B875E4-0F61-4D5A-8FA7-E28CAC6F6E01}" dt="2018-06-24T22:54:26.959" v="900" actId="313"/>
          <ac:spMkLst>
            <pc:docMk/>
            <pc:sldMk cId="1363942846" sldId="366"/>
            <ac:spMk id="3" creationId="{EB76BF56-E219-48E7-AB32-FA128F59EAEB}"/>
          </ac:spMkLst>
        </pc:spChg>
        <pc:spChg chg="add mod">
          <ac:chgData name="Kal Rabb" userId="3edf06299a4717ec" providerId="LiveId" clId="{47B875E4-0F61-4D5A-8FA7-E28CAC6F6E01}" dt="2018-06-24T22:54:40.554" v="901" actId="1076"/>
          <ac:spMkLst>
            <pc:docMk/>
            <pc:sldMk cId="1363942846" sldId="366"/>
            <ac:spMk id="4" creationId="{8D8C8AB7-1036-44D4-B584-375269657A95}"/>
          </ac:spMkLst>
        </pc:spChg>
      </pc:sldChg>
    </pc:docChg>
  </pc:docChgLst>
  <pc:docChgLst>
    <pc:chgData name="Kal Rabb" userId="3edf06299a4717ec" providerId="LiveId" clId="{5364A67A-8B49-4522-8F91-DE6D4EE92DCA}"/>
    <pc:docChg chg="custSel modSld">
      <pc:chgData name="Kal Rabb" userId="3edf06299a4717ec" providerId="LiveId" clId="{5364A67A-8B49-4522-8F91-DE6D4EE92DCA}" dt="2020-06-18T19:23:10.455" v="225" actId="108"/>
      <pc:docMkLst>
        <pc:docMk/>
      </pc:docMkLst>
      <pc:sldChg chg="modSp mod">
        <pc:chgData name="Kal Rabb" userId="3edf06299a4717ec" providerId="LiveId" clId="{5364A67A-8B49-4522-8F91-DE6D4EE92DCA}" dt="2020-06-18T19:23:10.455" v="225" actId="108"/>
        <pc:sldMkLst>
          <pc:docMk/>
          <pc:sldMk cId="1363942846" sldId="366"/>
        </pc:sldMkLst>
        <pc:spChg chg="mod">
          <ac:chgData name="Kal Rabb" userId="3edf06299a4717ec" providerId="LiveId" clId="{5364A67A-8B49-4522-8F91-DE6D4EE92DCA}" dt="2020-06-18T19:21:39.420" v="10" actId="20577"/>
          <ac:spMkLst>
            <pc:docMk/>
            <pc:sldMk cId="1363942846" sldId="366"/>
            <ac:spMk id="2" creationId="{689BACD8-2C94-484D-8FA2-5492281F029E}"/>
          </ac:spMkLst>
        </pc:spChg>
        <pc:spChg chg="mod">
          <ac:chgData name="Kal Rabb" userId="3edf06299a4717ec" providerId="LiveId" clId="{5364A67A-8B49-4522-8F91-DE6D4EE92DCA}" dt="2020-06-18T19:23:10.455" v="225" actId="108"/>
          <ac:spMkLst>
            <pc:docMk/>
            <pc:sldMk cId="1363942846" sldId="366"/>
            <ac:spMk id="3" creationId="{EB76BF56-E219-48E7-AB32-FA128F59E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732E42-9B9D-4BDE-A779-875C6F9E546F}" type="datetimeFigureOut">
              <a:rPr lang="en-US" smtClean="0"/>
              <a:pPr/>
              <a:t>6/20/2023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4FBB20-3CD1-4D5D-8201-87CD9989261E}" type="slidenum">
              <a:rPr lang="en-US" smtClean="0"/>
              <a:pPr/>
              <a:t>‹#›</a:t>
            </a:fld>
            <a:endParaRPr lang="en-US"/>
          </a:p>
        </p:txBody>
      </p:sp>
    </p:spTree>
    <p:extLst>
      <p:ext uri="{BB962C8B-B14F-4D97-AF65-F5344CB8AC3E}">
        <p14:creationId xmlns:p14="http://schemas.microsoft.com/office/powerpoint/2010/main" val="282363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Portability:  Mobile app (iOS/ Android)</a:t>
            </a:r>
          </a:p>
        </p:txBody>
      </p:sp>
      <p:sp>
        <p:nvSpPr>
          <p:cNvPr id="4" name="Slide Number Placeholder 3"/>
          <p:cNvSpPr>
            <a:spLocks noGrp="1"/>
          </p:cNvSpPr>
          <p:nvPr>
            <p:ph type="sldNum" sz="quarter" idx="10"/>
          </p:nvPr>
        </p:nvSpPr>
        <p:spPr/>
        <p:txBody>
          <a:bodyPr/>
          <a:lstStyle/>
          <a:p>
            <a:fld id="{344FBB20-3CD1-4D5D-8201-87CD9989261E}" type="slidenum">
              <a:rPr lang="en-US" smtClean="0"/>
              <a:pPr/>
              <a:t>9</a:t>
            </a:fld>
            <a:endParaRPr lang="en-US"/>
          </a:p>
        </p:txBody>
      </p:sp>
    </p:spTree>
    <p:extLst>
      <p:ext uri="{BB962C8B-B14F-4D97-AF65-F5344CB8AC3E}">
        <p14:creationId xmlns:p14="http://schemas.microsoft.com/office/powerpoint/2010/main" val="4282152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Assumption:  Have license to connect to brokerage system</a:t>
            </a:r>
          </a:p>
          <a:p>
            <a:r>
              <a:rPr lang="en-US" dirty="0"/>
              <a:t>Dependency: API documentation </a:t>
            </a:r>
            <a:r>
              <a:rPr lang="en-US"/>
              <a:t>is available</a:t>
            </a:r>
          </a:p>
        </p:txBody>
      </p:sp>
      <p:sp>
        <p:nvSpPr>
          <p:cNvPr id="4" name="Slide Number Placeholder 3"/>
          <p:cNvSpPr>
            <a:spLocks noGrp="1"/>
          </p:cNvSpPr>
          <p:nvPr>
            <p:ph type="sldNum" sz="quarter" idx="10"/>
          </p:nvPr>
        </p:nvSpPr>
        <p:spPr/>
        <p:txBody>
          <a:bodyPr/>
          <a:lstStyle/>
          <a:p>
            <a:fld id="{344FBB20-3CD1-4D5D-8201-87CD9989261E}" type="slidenum">
              <a:rPr lang="en-US" smtClean="0"/>
              <a:pPr/>
              <a:t>11</a:t>
            </a:fld>
            <a:endParaRPr lang="en-US"/>
          </a:p>
        </p:txBody>
      </p:sp>
    </p:spTree>
    <p:extLst>
      <p:ext uri="{BB962C8B-B14F-4D97-AF65-F5344CB8AC3E}">
        <p14:creationId xmlns:p14="http://schemas.microsoft.com/office/powerpoint/2010/main" val="361028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48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18969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4159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28E3F4F-51B2-42EE-AFA2-40C4572185CC}" type="slidenum">
              <a:rPr lang="en-US" dirty="0"/>
              <a:t>‹#›</a:t>
            </a:fld>
            <a:endParaRPr lang="en-US" dirty="0"/>
          </a:p>
        </p:txBody>
      </p:sp>
    </p:spTree>
    <p:extLst>
      <p:ext uri="{BB962C8B-B14F-4D97-AF65-F5344CB8AC3E}">
        <p14:creationId xmlns:p14="http://schemas.microsoft.com/office/powerpoint/2010/main" val="221661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6/20/2023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96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712712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8150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80270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6/20/2023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91484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6DFF08F-DC6B-4601-B491-B0F83F6DD2DA}" type="datetimeFigureOut">
              <a:rPr lang="en-US" dirty="0"/>
              <a:pPr/>
              <a:t>6/20/2023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572515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36895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6/20/2023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2686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a:cs typeface="Garamond"/>
              </a:rPr>
              <a:t>Functional, Non-Functional Requirements</a:t>
            </a:r>
            <a:endParaRPr lang="en-US" dirty="0"/>
          </a:p>
        </p:txBody>
      </p:sp>
      <p:sp>
        <p:nvSpPr>
          <p:cNvPr id="3" name="Subtitle 2"/>
          <p:cNvSpPr>
            <a:spLocks noGrp="1"/>
          </p:cNvSpPr>
          <p:nvPr>
            <p:ph type="subTitle" idx="1"/>
          </p:nvPr>
        </p:nvSpPr>
        <p:spPr/>
        <p:txBody>
          <a:bodyPr>
            <a:normAutofit/>
          </a:bodyPr>
          <a:lstStyle/>
          <a:p>
            <a:r>
              <a:rPr lang="en-US" dirty="0"/>
              <a:t>Quality attributes and other NF items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558" y="828675"/>
            <a:ext cx="8143255" cy="466154"/>
          </a:xfrm>
        </p:spPr>
        <p:txBody>
          <a:bodyPr>
            <a:normAutofit fontScale="90000"/>
          </a:bodyPr>
          <a:lstStyle/>
          <a:p>
            <a:r>
              <a:rPr lang="en-US" dirty="0"/>
              <a:t>Requirements Assumptions and Dependencies</a:t>
            </a:r>
          </a:p>
        </p:txBody>
      </p:sp>
      <p:sp>
        <p:nvSpPr>
          <p:cNvPr id="3" name="Content Placeholder 2"/>
          <p:cNvSpPr>
            <a:spLocks noGrp="1"/>
          </p:cNvSpPr>
          <p:nvPr>
            <p:ph idx="1"/>
          </p:nvPr>
        </p:nvSpPr>
        <p:spPr/>
        <p:txBody>
          <a:bodyPr>
            <a:normAutofit/>
          </a:bodyPr>
          <a:lstStyle/>
          <a:p>
            <a:r>
              <a:rPr lang="en-US" b="1" dirty="0"/>
              <a:t>Business</a:t>
            </a:r>
            <a:r>
              <a:rPr lang="en-US" dirty="0"/>
              <a:t> and </a:t>
            </a:r>
            <a:r>
              <a:rPr lang="en-US" b="1" dirty="0"/>
              <a:t>technology</a:t>
            </a:r>
          </a:p>
          <a:p>
            <a:r>
              <a:rPr lang="en-US" b="1" dirty="0"/>
              <a:t>Assumptions</a:t>
            </a:r>
            <a:r>
              <a:rPr lang="en-US" dirty="0"/>
              <a:t> – </a:t>
            </a:r>
            <a:r>
              <a:rPr lang="en-US" b="1" dirty="0"/>
              <a:t>stuff you expect</a:t>
            </a:r>
            <a:r>
              <a:rPr lang="en-US" dirty="0"/>
              <a:t> to happen (versus known facts)</a:t>
            </a:r>
          </a:p>
          <a:p>
            <a:pPr lvl="1"/>
            <a:r>
              <a:rPr lang="en-US" dirty="0"/>
              <a:t>Project impacts if incorrect or they change</a:t>
            </a:r>
          </a:p>
          <a:p>
            <a:r>
              <a:rPr lang="en-US" b="1" dirty="0"/>
              <a:t>Dependencies</a:t>
            </a:r>
            <a:r>
              <a:rPr lang="en-US" dirty="0"/>
              <a:t> – </a:t>
            </a:r>
            <a:r>
              <a:rPr lang="en-US" b="1" dirty="0"/>
              <a:t>stuff</a:t>
            </a:r>
            <a:r>
              <a:rPr lang="en-US" dirty="0"/>
              <a:t> that is </a:t>
            </a:r>
            <a:r>
              <a:rPr lang="en-US" b="1" dirty="0"/>
              <a:t>needed</a:t>
            </a:r>
            <a:r>
              <a:rPr lang="en-US" dirty="0"/>
              <a:t> from </a:t>
            </a:r>
            <a:r>
              <a:rPr lang="en-US" b="1" dirty="0"/>
              <a:t>external sources</a:t>
            </a:r>
          </a:p>
          <a:p>
            <a:r>
              <a:rPr lang="en-US" dirty="0"/>
              <a:t>Examples of “stuff” – schedules, budget, contracts, intellectual property, people resources, equipment resources, licenses, standards, regulations, open source software, external APIs, cloud services, development tools, …</a:t>
            </a:r>
          </a:p>
        </p:txBody>
      </p:sp>
    </p:spTree>
    <p:extLst>
      <p:ext uri="{BB962C8B-B14F-4D97-AF65-F5344CB8AC3E}">
        <p14:creationId xmlns:p14="http://schemas.microsoft.com/office/powerpoint/2010/main" val="411721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3000-5E42-4F2A-A2CA-DD7E98D0E02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6B1AABCE-8102-49E7-A334-8CFF4968227C}"/>
              </a:ext>
            </a:extLst>
          </p:cNvPr>
          <p:cNvSpPr>
            <a:spLocks noGrp="1"/>
          </p:cNvSpPr>
          <p:nvPr>
            <p:ph idx="1"/>
          </p:nvPr>
        </p:nvSpPr>
        <p:spPr/>
        <p:txBody>
          <a:bodyPr/>
          <a:lstStyle/>
          <a:p>
            <a:r>
              <a:rPr lang="en-US" dirty="0"/>
              <a:t>If you are building a desktop application</a:t>
            </a:r>
          </a:p>
          <a:p>
            <a:r>
              <a:rPr lang="en-US" dirty="0"/>
              <a:t>- Connects to online brokerage system</a:t>
            </a:r>
          </a:p>
          <a:p>
            <a:r>
              <a:rPr lang="en-US" dirty="0"/>
              <a:t>List some assumptions</a:t>
            </a:r>
          </a:p>
          <a:p>
            <a:r>
              <a:rPr lang="en-US" dirty="0"/>
              <a:t>List some dependencies</a:t>
            </a:r>
          </a:p>
        </p:txBody>
      </p:sp>
    </p:spTree>
    <p:extLst>
      <p:ext uri="{BB962C8B-B14F-4D97-AF65-F5344CB8AC3E}">
        <p14:creationId xmlns:p14="http://schemas.microsoft.com/office/powerpoint/2010/main" val="190401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22960" y="286605"/>
            <a:ext cx="7543800" cy="721734"/>
          </a:xfrm>
        </p:spPr>
        <p:txBody>
          <a:bodyPr>
            <a:normAutofit/>
          </a:bodyPr>
          <a:lstStyle/>
          <a:p>
            <a:r>
              <a:rPr lang="en-US" altLang="en-US" dirty="0"/>
              <a:t>Types of Requirements</a:t>
            </a:r>
          </a:p>
        </p:txBody>
      </p:sp>
      <p:grpSp>
        <p:nvGrpSpPr>
          <p:cNvPr id="8195" name="Group 19472"/>
          <p:cNvGrpSpPr>
            <a:grpSpLocks/>
          </p:cNvGrpSpPr>
          <p:nvPr/>
        </p:nvGrpSpPr>
        <p:grpSpPr bwMode="auto">
          <a:xfrm>
            <a:off x="42862" y="1124744"/>
            <a:ext cx="9058275" cy="5095875"/>
            <a:chOff x="0" y="1095555"/>
            <a:chExt cx="9057736" cy="5095219"/>
          </a:xfrm>
        </p:grpSpPr>
        <p:grpSp>
          <p:nvGrpSpPr>
            <p:cNvPr id="8196" name="Group 19470"/>
            <p:cNvGrpSpPr>
              <a:grpSpLocks/>
            </p:cNvGrpSpPr>
            <p:nvPr/>
          </p:nvGrpSpPr>
          <p:grpSpPr bwMode="auto">
            <a:xfrm>
              <a:off x="0" y="1095555"/>
              <a:ext cx="9057736" cy="4755839"/>
              <a:chOff x="0" y="1095555"/>
              <a:chExt cx="9057736" cy="4755839"/>
            </a:xfrm>
          </p:grpSpPr>
          <p:sp>
            <p:nvSpPr>
              <p:cNvPr id="19462" name="Text Box 4"/>
              <p:cNvSpPr txBox="1">
                <a:spLocks noChangeArrowheads="1"/>
              </p:cNvSpPr>
              <p:nvPr/>
            </p:nvSpPr>
            <p:spPr bwMode="auto">
              <a:xfrm>
                <a:off x="517494" y="1209840"/>
                <a:ext cx="2793834"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Business Requirements</a:t>
                </a:r>
              </a:p>
            </p:txBody>
          </p:sp>
          <p:sp>
            <p:nvSpPr>
              <p:cNvPr id="19463" name="Text Box 5"/>
              <p:cNvSpPr txBox="1">
                <a:spLocks noChangeArrowheads="1"/>
              </p:cNvSpPr>
              <p:nvPr/>
            </p:nvSpPr>
            <p:spPr bwMode="auto">
              <a:xfrm>
                <a:off x="1584231" y="2882850"/>
                <a:ext cx="2282689"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User Requirements</a:t>
                </a:r>
              </a:p>
            </p:txBody>
          </p:sp>
          <p:sp>
            <p:nvSpPr>
              <p:cNvPr id="19464" name="Text Box 6"/>
              <p:cNvSpPr txBox="1">
                <a:spLocks noChangeArrowheads="1"/>
              </p:cNvSpPr>
              <p:nvPr/>
            </p:nvSpPr>
            <p:spPr bwMode="auto">
              <a:xfrm>
                <a:off x="373041" y="4330464"/>
                <a:ext cx="1800118" cy="641267"/>
              </a:xfrm>
              <a:prstGeom prst="rect">
                <a:avLst/>
              </a:prstGeom>
              <a:noFill/>
              <a:ln w="38100">
                <a:noFill/>
                <a:miter lim="800000"/>
                <a:headEnd/>
                <a:tailEnd type="none" w="med" len="lg"/>
              </a:ln>
            </p:spPr>
            <p:txBody>
              <a:bodyPr lIns="82296" rIns="82296">
                <a:spAutoFit/>
              </a:bodyPr>
              <a:lstStyle/>
              <a:p>
                <a:pPr algn="ctr" defTabSz="841375">
                  <a:defRPr/>
                </a:pPr>
                <a:r>
                  <a:rPr lang="en-US" sz="1800" b="1" dirty="0">
                    <a:solidFill>
                      <a:schemeClr val="accent6">
                        <a:lumMod val="50000"/>
                      </a:schemeClr>
                    </a:solidFill>
                    <a:latin typeface="Arial" charset="0"/>
                  </a:rPr>
                  <a:t>System Requirements</a:t>
                </a:r>
              </a:p>
            </p:txBody>
          </p:sp>
          <p:sp>
            <p:nvSpPr>
              <p:cNvPr id="19465" name="Text Box 7"/>
              <p:cNvSpPr txBox="1">
                <a:spLocks noChangeArrowheads="1"/>
              </p:cNvSpPr>
              <p:nvPr/>
            </p:nvSpPr>
            <p:spPr bwMode="auto">
              <a:xfrm>
                <a:off x="4779679" y="1222539"/>
                <a:ext cx="1885838" cy="36984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Business Rules</a:t>
                </a:r>
              </a:p>
            </p:txBody>
          </p:sp>
          <p:sp>
            <p:nvSpPr>
              <p:cNvPr id="19466" name="Text Box 8"/>
              <p:cNvSpPr txBox="1">
                <a:spLocks noChangeArrowheads="1"/>
              </p:cNvSpPr>
              <p:nvPr/>
            </p:nvSpPr>
            <p:spPr bwMode="auto">
              <a:xfrm>
                <a:off x="6478203" y="2814597"/>
                <a:ext cx="2093787" cy="368253"/>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Quality Attributes</a:t>
                </a:r>
              </a:p>
            </p:txBody>
          </p:sp>
          <p:sp>
            <p:nvSpPr>
              <p:cNvPr id="19467" name="Text Box 9"/>
              <p:cNvSpPr txBox="1">
                <a:spLocks noChangeArrowheads="1"/>
              </p:cNvSpPr>
              <p:nvPr/>
            </p:nvSpPr>
            <p:spPr bwMode="auto">
              <a:xfrm>
                <a:off x="5541633" y="3898719"/>
                <a:ext cx="1255637" cy="646030"/>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External </a:t>
                </a:r>
              </a:p>
              <a:p>
                <a:pPr algn="ctr" defTabSz="841375">
                  <a:defRPr/>
                </a:pPr>
                <a:r>
                  <a:rPr lang="en-US" sz="1800" b="1" dirty="0">
                    <a:solidFill>
                      <a:schemeClr val="accent6">
                        <a:lumMod val="50000"/>
                      </a:schemeClr>
                    </a:solidFill>
                    <a:latin typeface="Arial" charset="0"/>
                  </a:rPr>
                  <a:t>Interfaces</a:t>
                </a:r>
              </a:p>
            </p:txBody>
          </p:sp>
          <p:sp>
            <p:nvSpPr>
              <p:cNvPr id="19468" name="Text Box 10"/>
              <p:cNvSpPr txBox="1">
                <a:spLocks noChangeArrowheads="1"/>
              </p:cNvSpPr>
              <p:nvPr/>
            </p:nvSpPr>
            <p:spPr bwMode="auto">
              <a:xfrm>
                <a:off x="7421121" y="4497130"/>
                <a:ext cx="1447714" cy="368253"/>
              </a:xfrm>
              <a:prstGeom prst="rect">
                <a:avLst/>
              </a:prstGeom>
              <a:noFill/>
              <a:ln w="38100">
                <a:noFill/>
                <a:miter lim="800000"/>
                <a:headEnd/>
                <a:tailEnd type="none" w="med" len="lg"/>
              </a:ln>
            </p:spPr>
            <p:txBody>
              <a:bodyPr wrap="none" lIns="82296" rIns="82296">
                <a:spAutoFit/>
              </a:bodyPr>
              <a:lstStyle/>
              <a:p>
                <a:pPr algn="ctr" defTabSz="841375">
                  <a:defRPr/>
                </a:pPr>
                <a:r>
                  <a:rPr lang="en-US" sz="1800" b="1" dirty="0">
                    <a:solidFill>
                      <a:schemeClr val="accent6">
                        <a:lumMod val="50000"/>
                      </a:schemeClr>
                    </a:solidFill>
                    <a:latin typeface="Arial" charset="0"/>
                  </a:rPr>
                  <a:t>Constraints</a:t>
                </a:r>
              </a:p>
            </p:txBody>
          </p:sp>
          <p:sp>
            <p:nvSpPr>
              <p:cNvPr id="19469" name="Text Box 11"/>
              <p:cNvSpPr txBox="1">
                <a:spLocks noChangeArrowheads="1"/>
              </p:cNvSpPr>
              <p:nvPr/>
            </p:nvSpPr>
            <p:spPr bwMode="auto">
              <a:xfrm>
                <a:off x="2958924" y="4338401"/>
                <a:ext cx="1800118" cy="641267"/>
              </a:xfrm>
              <a:prstGeom prst="rect">
                <a:avLst/>
              </a:prstGeom>
              <a:noFill/>
              <a:ln w="38100">
                <a:noFill/>
                <a:miter lim="800000"/>
                <a:headEnd/>
                <a:tailEnd type="none" w="med" len="lg"/>
              </a:ln>
            </p:spPr>
            <p:txBody>
              <a:bodyPr lIns="82296" rIns="82296">
                <a:spAutoFit/>
              </a:bodyPr>
              <a:lstStyle/>
              <a:p>
                <a:pPr algn="ctr" defTabSz="841375">
                  <a:defRPr/>
                </a:pPr>
                <a:r>
                  <a:rPr lang="en-US" sz="1800" b="1" dirty="0">
                    <a:solidFill>
                      <a:schemeClr val="accent6">
                        <a:lumMod val="50000"/>
                      </a:schemeClr>
                    </a:solidFill>
                    <a:latin typeface="Arial" charset="0"/>
                  </a:rPr>
                  <a:t>Functional Requirements</a:t>
                </a:r>
              </a:p>
            </p:txBody>
          </p:sp>
          <p:sp>
            <p:nvSpPr>
              <p:cNvPr id="8206" name="Text Box 12"/>
              <p:cNvSpPr txBox="1">
                <a:spLocks noChangeArrowheads="1"/>
              </p:cNvSpPr>
              <p:nvPr/>
            </p:nvSpPr>
            <p:spPr bwMode="auto">
              <a:xfrm>
                <a:off x="381000" y="2039928"/>
                <a:ext cx="388620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Vision and Scope Document</a:t>
                </a:r>
              </a:p>
            </p:txBody>
          </p:sp>
          <p:sp>
            <p:nvSpPr>
              <p:cNvPr id="8207" name="Text Box 13"/>
              <p:cNvSpPr txBox="1">
                <a:spLocks noChangeArrowheads="1"/>
              </p:cNvSpPr>
              <p:nvPr/>
            </p:nvSpPr>
            <p:spPr bwMode="auto">
              <a:xfrm>
                <a:off x="1086929" y="3526078"/>
                <a:ext cx="344194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User Requirements Document</a:t>
                </a:r>
              </a:p>
            </p:txBody>
          </p:sp>
          <p:sp>
            <p:nvSpPr>
              <p:cNvPr id="8208" name="Text Box 14"/>
              <p:cNvSpPr txBox="1">
                <a:spLocks noChangeArrowheads="1"/>
              </p:cNvSpPr>
              <p:nvPr/>
            </p:nvSpPr>
            <p:spPr bwMode="auto">
              <a:xfrm>
                <a:off x="2606616" y="5482062"/>
                <a:ext cx="5029200" cy="369332"/>
              </a:xfrm>
              <a:prstGeom prst="rect">
                <a:avLst/>
              </a:prstGeom>
              <a:noFill/>
              <a:ln w="38100">
                <a:solidFill>
                  <a:schemeClr val="tx1"/>
                </a:solidFill>
                <a:miter lim="800000"/>
                <a:headEnd/>
                <a:tailEnd type="none" w="med" len="lg"/>
              </a:ln>
              <a:extLst>
                <a:ext uri="{909E8E84-426E-40DD-AFC4-6F175D3DCCD1}">
                  <a14:hiddenFill xmlns:a14="http://schemas.microsoft.com/office/drawing/2010/main">
                    <a:solidFill>
                      <a:srgbClr val="FFFFFF"/>
                    </a:solidFill>
                  </a14:hiddenFill>
                </a:ext>
              </a:extLst>
            </p:spPr>
            <p:txBody>
              <a:bodyPr lIns="82296" rIns="82296">
                <a:spAutoFit/>
              </a:bodyPr>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r>
                  <a:rPr lang="en-US" altLang="en-US" sz="1800" b="1"/>
                  <a:t>Software Requirements Specification</a:t>
                </a:r>
              </a:p>
            </p:txBody>
          </p:sp>
          <p:sp>
            <p:nvSpPr>
              <p:cNvPr id="8209" name="Line 15"/>
              <p:cNvSpPr>
                <a:spLocks noChangeShapeType="1"/>
              </p:cNvSpPr>
              <p:nvPr/>
            </p:nvSpPr>
            <p:spPr bwMode="auto">
              <a:xfrm>
                <a:off x="1981200" y="1781169"/>
                <a:ext cx="144463" cy="239710"/>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0" name="Line 16"/>
              <p:cNvSpPr>
                <a:spLocks noChangeShapeType="1"/>
              </p:cNvSpPr>
              <p:nvPr/>
            </p:nvSpPr>
            <p:spPr bwMode="auto">
              <a:xfrm>
                <a:off x="2476500" y="2464893"/>
                <a:ext cx="258763" cy="420681"/>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1" name="Line 17"/>
              <p:cNvSpPr>
                <a:spLocks noChangeShapeType="1"/>
              </p:cNvSpPr>
              <p:nvPr/>
            </p:nvSpPr>
            <p:spPr bwMode="auto">
              <a:xfrm>
                <a:off x="2957992" y="3293199"/>
                <a:ext cx="144462" cy="22859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2" name="Line 18"/>
              <p:cNvSpPr>
                <a:spLocks noChangeShapeType="1"/>
              </p:cNvSpPr>
              <p:nvPr/>
            </p:nvSpPr>
            <p:spPr bwMode="auto">
              <a:xfrm>
                <a:off x="2136596" y="4695153"/>
                <a:ext cx="817563" cy="0"/>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3" name="Line 19"/>
              <p:cNvSpPr>
                <a:spLocks noChangeShapeType="1"/>
              </p:cNvSpPr>
              <p:nvPr/>
            </p:nvSpPr>
            <p:spPr bwMode="auto">
              <a:xfrm>
                <a:off x="3355675" y="3881888"/>
                <a:ext cx="273350" cy="461472"/>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4" name="Line 20"/>
              <p:cNvSpPr>
                <a:spLocks noChangeShapeType="1"/>
              </p:cNvSpPr>
              <p:nvPr/>
            </p:nvSpPr>
            <p:spPr bwMode="auto">
              <a:xfrm>
                <a:off x="4157932" y="5080958"/>
                <a:ext cx="348981" cy="39268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5" name="Line 21"/>
              <p:cNvSpPr>
                <a:spLocks noChangeShapeType="1"/>
              </p:cNvSpPr>
              <p:nvPr/>
            </p:nvSpPr>
            <p:spPr bwMode="auto">
              <a:xfrm flipH="1">
                <a:off x="4128997" y="1682151"/>
                <a:ext cx="1055477" cy="1302740"/>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6" name="Line 22"/>
              <p:cNvSpPr>
                <a:spLocks noChangeShapeType="1"/>
              </p:cNvSpPr>
              <p:nvPr/>
            </p:nvSpPr>
            <p:spPr bwMode="auto">
              <a:xfrm flipH="1">
                <a:off x="4519612" y="3088258"/>
                <a:ext cx="1932945" cy="1399564"/>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7" name="Line 23"/>
              <p:cNvSpPr>
                <a:spLocks noChangeShapeType="1"/>
              </p:cNvSpPr>
              <p:nvPr/>
            </p:nvSpPr>
            <p:spPr bwMode="auto">
              <a:xfrm flipH="1">
                <a:off x="4398962" y="1708030"/>
                <a:ext cx="1190954" cy="2682955"/>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8" name="Line 24"/>
              <p:cNvSpPr>
                <a:spLocks noChangeShapeType="1"/>
              </p:cNvSpPr>
              <p:nvPr/>
            </p:nvSpPr>
            <p:spPr bwMode="auto">
              <a:xfrm flipH="1">
                <a:off x="7137669" y="4942936"/>
                <a:ext cx="591599" cy="564797"/>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19" name="Line 25"/>
              <p:cNvSpPr>
                <a:spLocks noChangeShapeType="1"/>
              </p:cNvSpPr>
              <p:nvPr/>
            </p:nvSpPr>
            <p:spPr bwMode="auto">
              <a:xfrm flipH="1">
                <a:off x="6799352" y="3303917"/>
                <a:ext cx="817773" cy="2160683"/>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20" name="Line 26"/>
              <p:cNvSpPr>
                <a:spLocks noChangeShapeType="1"/>
              </p:cNvSpPr>
              <p:nvPr/>
            </p:nvSpPr>
            <p:spPr bwMode="auto">
              <a:xfrm flipH="1">
                <a:off x="5848709" y="4684143"/>
                <a:ext cx="414068" cy="776378"/>
              </a:xfrm>
              <a:prstGeom prst="line">
                <a:avLst/>
              </a:prstGeom>
              <a:noFill/>
              <a:ln w="38100">
                <a:solidFill>
                  <a:schemeClr val="tx1"/>
                </a:solidFill>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sp>
            <p:nvSpPr>
              <p:cNvPr id="8221" name="Line 16"/>
              <p:cNvSpPr>
                <a:spLocks noChangeShapeType="1"/>
              </p:cNvSpPr>
              <p:nvPr/>
            </p:nvSpPr>
            <p:spPr bwMode="auto">
              <a:xfrm>
                <a:off x="6445939" y="1648676"/>
                <a:ext cx="506951" cy="1094526"/>
              </a:xfrm>
              <a:prstGeom prst="line">
                <a:avLst/>
              </a:prstGeom>
              <a:noFill/>
              <a:ln w="38100">
                <a:solidFill>
                  <a:schemeClr val="tx1"/>
                </a:solidFill>
                <a:prstDash val="dash"/>
                <a:round/>
                <a:headEnd/>
                <a:tailEnd type="triangle" w="med" len="lg"/>
              </a:ln>
              <a:extLst>
                <a:ext uri="{909E8E84-426E-40DD-AFC4-6F175D3DCCD1}">
                  <a14:hiddenFill xmlns:a14="http://schemas.microsoft.com/office/drawing/2010/main">
                    <a:noFill/>
                  </a14:hiddenFill>
                </a:ext>
              </a:extLst>
            </p:spPr>
            <p:txBody>
              <a:bodyPr lIns="82296" rIns="82296"/>
              <a:lstStyle/>
              <a:p>
                <a:endParaRPr lang="en-US"/>
              </a:p>
            </p:txBody>
          </p:sp>
          <p:cxnSp>
            <p:nvCxnSpPr>
              <p:cNvPr id="8222" name="Curved Connector 30"/>
              <p:cNvCxnSpPr>
                <a:cxnSpLocks noChangeShapeType="1"/>
              </p:cNvCxnSpPr>
              <p:nvPr/>
            </p:nvCxnSpPr>
            <p:spPr bwMode="auto">
              <a:xfrm rot="16200000" flipV="1">
                <a:off x="160722" y="2780886"/>
                <a:ext cx="2940780" cy="2313318"/>
              </a:xfrm>
              <a:prstGeom prst="curvedConnector3">
                <a:avLst>
                  <a:gd name="adj1" fmla="val 39440"/>
                </a:avLst>
              </a:prstGeom>
              <a:noFill/>
              <a:ln w="127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8223" name="Shape 33"/>
              <p:cNvCxnSpPr>
                <a:cxnSpLocks noChangeShapeType="1"/>
              </p:cNvCxnSpPr>
              <p:nvPr/>
            </p:nvCxnSpPr>
            <p:spPr bwMode="auto">
              <a:xfrm rot="16200000" flipV="1">
                <a:off x="1886005" y="4385398"/>
                <a:ext cx="1586434" cy="665673"/>
              </a:xfrm>
              <a:prstGeom prst="curvedConnector3">
                <a:avLst>
                  <a:gd name="adj1" fmla="val 50000"/>
                </a:avLst>
              </a:prstGeom>
              <a:noFill/>
              <a:ln w="127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sp>
            <p:nvSpPr>
              <p:cNvPr id="8224" name="Oval 1"/>
              <p:cNvSpPr>
                <a:spLocks noChangeArrowheads="1"/>
              </p:cNvSpPr>
              <p:nvPr/>
            </p:nvSpPr>
            <p:spPr bwMode="auto">
              <a:xfrm>
                <a:off x="396815" y="1095555"/>
                <a:ext cx="2958860" cy="646981"/>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5" name="Oval 2"/>
              <p:cNvSpPr>
                <a:spLocks noChangeArrowheads="1"/>
              </p:cNvSpPr>
              <p:nvPr/>
            </p:nvSpPr>
            <p:spPr bwMode="auto">
              <a:xfrm>
                <a:off x="4589253" y="1164566"/>
                <a:ext cx="2225615" cy="526211"/>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6" name="Oval 3"/>
              <p:cNvSpPr>
                <a:spLocks noChangeArrowheads="1"/>
              </p:cNvSpPr>
              <p:nvPr/>
            </p:nvSpPr>
            <p:spPr bwMode="auto">
              <a:xfrm>
                <a:off x="1388853" y="2855343"/>
                <a:ext cx="2769079" cy="405442"/>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cxnSp>
            <p:nvCxnSpPr>
              <p:cNvPr id="8227" name="Straight Arrow Connector 5"/>
              <p:cNvCxnSpPr>
                <a:cxnSpLocks noChangeShapeType="1"/>
                <a:stCxn id="8225" idx="2"/>
                <a:endCxn id="8224" idx="6"/>
              </p:cNvCxnSpPr>
              <p:nvPr/>
            </p:nvCxnSpPr>
            <p:spPr bwMode="auto">
              <a:xfrm flipH="1" flipV="1">
                <a:off x="3355675" y="1419046"/>
                <a:ext cx="1233578" cy="8626"/>
              </a:xfrm>
              <a:prstGeom prst="straightConnector1">
                <a:avLst/>
              </a:prstGeom>
              <a:noFill/>
              <a:ln w="38100" algn="ctr">
                <a:solidFill>
                  <a:schemeClr val="tx1"/>
                </a:solidFill>
                <a:prstDash val="dash"/>
                <a:round/>
                <a:headEnd/>
                <a:tailEnd type="triangle" w="med" len="med"/>
              </a:ln>
              <a:extLst>
                <a:ext uri="{909E8E84-426E-40DD-AFC4-6F175D3DCCD1}">
                  <a14:hiddenFill xmlns:a14="http://schemas.microsoft.com/office/drawing/2010/main">
                    <a:noFill/>
                  </a14:hiddenFill>
                </a:ext>
              </a:extLst>
            </p:spPr>
          </p:cxnSp>
          <p:sp>
            <p:nvSpPr>
              <p:cNvPr id="8228" name="Oval 9"/>
              <p:cNvSpPr>
                <a:spLocks noChangeArrowheads="1"/>
              </p:cNvSpPr>
              <p:nvPr/>
            </p:nvSpPr>
            <p:spPr bwMode="auto">
              <a:xfrm>
                <a:off x="6426679" y="2717320"/>
                <a:ext cx="2337758" cy="508959"/>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29" name="Oval 10"/>
              <p:cNvSpPr>
                <a:spLocks noChangeArrowheads="1"/>
              </p:cNvSpPr>
              <p:nvPr/>
            </p:nvSpPr>
            <p:spPr bwMode="auto">
              <a:xfrm>
                <a:off x="5348378" y="3821502"/>
                <a:ext cx="1708030" cy="793630"/>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0" name="Oval 11"/>
              <p:cNvSpPr>
                <a:spLocks noChangeArrowheads="1"/>
              </p:cNvSpPr>
              <p:nvPr/>
            </p:nvSpPr>
            <p:spPr bwMode="auto">
              <a:xfrm>
                <a:off x="7263443" y="4494363"/>
                <a:ext cx="1708030" cy="431320"/>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1" name="Oval 12"/>
              <p:cNvSpPr>
                <a:spLocks noChangeArrowheads="1"/>
              </p:cNvSpPr>
              <p:nvPr/>
            </p:nvSpPr>
            <p:spPr bwMode="auto">
              <a:xfrm>
                <a:off x="2958860" y="4321835"/>
                <a:ext cx="1751163" cy="776377"/>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sp>
            <p:nvSpPr>
              <p:cNvPr id="8232" name="Oval 13"/>
              <p:cNvSpPr>
                <a:spLocks noChangeArrowheads="1"/>
              </p:cNvSpPr>
              <p:nvPr/>
            </p:nvSpPr>
            <p:spPr bwMode="auto">
              <a:xfrm>
                <a:off x="353683" y="4330460"/>
                <a:ext cx="1768415" cy="776377"/>
              </a:xfrm>
              <a:prstGeom prst="ellipse">
                <a:avLst/>
              </a:prstGeom>
              <a:noFill/>
              <a:ln w="38100" algn="ctr">
                <a:solidFill>
                  <a:schemeClr val="tx1"/>
                </a:solidFill>
                <a:round/>
                <a:headEnd/>
                <a:tailEnd type="triangle" w="med" len="lg"/>
              </a:ln>
              <a:extLst>
                <a:ext uri="{909E8E84-426E-40DD-AFC4-6F175D3DCCD1}">
                  <a14:hiddenFill xmlns:a14="http://schemas.microsoft.com/office/drawing/2010/main">
                    <a:solidFill>
                      <a:srgbClr val="FFFFFF"/>
                    </a:solidFill>
                  </a14:hiddenFill>
                </a:ext>
              </a:extLst>
            </p:spPr>
            <p:txBody>
              <a:bodyPr lIns="82296" rIns="82296"/>
              <a:lstStyle>
                <a:lvl1pPr defTabSz="841375">
                  <a:lnSpc>
                    <a:spcPct val="90000"/>
                  </a:lnSpc>
                  <a:spcBef>
                    <a:spcPct val="30000"/>
                  </a:spcBef>
                  <a:buClr>
                    <a:srgbClr val="00447F"/>
                  </a:buClr>
                  <a:buSzPct val="100000"/>
                  <a:buFont typeface="Symbol" panose="05050102010706020507" pitchFamily="18" charset="2"/>
                  <a:buChar char="·"/>
                  <a:defRPr sz="2400">
                    <a:solidFill>
                      <a:schemeClr val="tx1"/>
                    </a:solidFill>
                    <a:latin typeface="Arial" panose="020B0604020202020204" pitchFamily="34" charset="0"/>
                    <a:ea typeface="MS PGothic" panose="020B0600070205080204" pitchFamily="34" charset="-128"/>
                  </a:defRPr>
                </a:lvl1pPr>
                <a:lvl2pPr marL="742950" indent="-285750" defTabSz="841375">
                  <a:lnSpc>
                    <a:spcPct val="90000"/>
                  </a:lnSpc>
                  <a:spcBef>
                    <a:spcPct val="30000"/>
                  </a:spcBef>
                  <a:buClr>
                    <a:srgbClr val="00447F"/>
                  </a:buClr>
                  <a:buSzPct val="100000"/>
                  <a:buFont typeface="Symbol" panose="05050102010706020507" pitchFamily="18" charset="2"/>
                  <a:buChar char="-"/>
                  <a:defRPr sz="2100">
                    <a:solidFill>
                      <a:schemeClr val="tx1"/>
                    </a:solidFill>
                    <a:latin typeface="Arial" panose="020B0604020202020204" pitchFamily="34" charset="0"/>
                    <a:ea typeface="MS PGothic" panose="020B0600070205080204" pitchFamily="34" charset="-128"/>
                  </a:defRPr>
                </a:lvl2pPr>
                <a:lvl3pPr marL="1143000" indent="-228600" defTabSz="841375">
                  <a:lnSpc>
                    <a:spcPct val="90000"/>
                  </a:lnSpc>
                  <a:spcBef>
                    <a:spcPct val="30000"/>
                  </a:spcBef>
                  <a:buClr>
                    <a:srgbClr val="00447F"/>
                  </a:buClr>
                  <a:buSzPct val="100000"/>
                  <a:buFont typeface="Wingdings" panose="05000000000000000000" pitchFamily="2" charset="2"/>
                  <a:buChar char="§"/>
                  <a:defRPr sz="2100">
                    <a:solidFill>
                      <a:schemeClr val="tx1"/>
                    </a:solidFill>
                    <a:latin typeface="Arial" panose="020B0604020202020204" pitchFamily="34" charset="0"/>
                    <a:ea typeface="MS PGothic" panose="020B0600070205080204" pitchFamily="34" charset="-128"/>
                  </a:defRPr>
                </a:lvl3pPr>
                <a:lvl4pPr marL="1600200" indent="-228600" defTabSz="841375">
                  <a:lnSpc>
                    <a:spcPct val="90000"/>
                  </a:lnSpc>
                  <a:spcBef>
                    <a:spcPct val="30000"/>
                  </a:spcBef>
                  <a:buClr>
                    <a:srgbClr val="00447F"/>
                  </a:buClr>
                  <a:buSzPct val="100000"/>
                  <a:buChar char="o"/>
                  <a:defRPr sz="2100">
                    <a:solidFill>
                      <a:schemeClr val="tx1"/>
                    </a:solidFill>
                    <a:latin typeface="Arial" panose="020B0604020202020204" pitchFamily="34" charset="0"/>
                    <a:ea typeface="MS PGothic" panose="020B0600070205080204" pitchFamily="34" charset="-128"/>
                  </a:defRPr>
                </a:lvl4pPr>
                <a:lvl5pPr marL="2057400" indent="-228600" defTabSz="841375">
                  <a:lnSpc>
                    <a:spcPct val="90000"/>
                  </a:lnSpc>
                  <a:spcBef>
                    <a:spcPct val="30000"/>
                  </a:spcBef>
                  <a:buClr>
                    <a:srgbClr val="00447F"/>
                  </a:buClr>
                  <a:buSzPct val="100000"/>
                  <a:buChar char="·"/>
                  <a:defRPr sz="2100">
                    <a:solidFill>
                      <a:schemeClr val="tx1"/>
                    </a:solidFill>
                    <a:latin typeface="Arial" panose="020B0604020202020204" pitchFamily="34" charset="0"/>
                    <a:ea typeface="MS PGothic" panose="020B0600070205080204" pitchFamily="34" charset="-128"/>
                  </a:defRPr>
                </a:lvl5pPr>
                <a:lvl6pPr marL="25146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6pPr>
                <a:lvl7pPr marL="29718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7pPr>
                <a:lvl8pPr marL="34290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8pPr>
                <a:lvl9pPr marL="3886200" indent="-228600" defTabSz="841375" eaLnBrk="0" fontAlgn="base" hangingPunct="0">
                  <a:lnSpc>
                    <a:spcPct val="90000"/>
                  </a:lnSpc>
                  <a:spcBef>
                    <a:spcPct val="30000"/>
                  </a:spcBef>
                  <a:spcAft>
                    <a:spcPct val="0"/>
                  </a:spcAft>
                  <a:buClr>
                    <a:srgbClr val="00447F"/>
                  </a:buClr>
                  <a:buSzPct val="100000"/>
                  <a:buChar char="·"/>
                  <a:defRPr sz="2100">
                    <a:solidFill>
                      <a:schemeClr val="tx1"/>
                    </a:solidFill>
                    <a:latin typeface="Arial" panose="020B0604020202020204" pitchFamily="34" charset="0"/>
                    <a:ea typeface="MS PGothic" panose="020B0600070205080204" pitchFamily="34" charset="-128"/>
                  </a:defRPr>
                </a:lvl9pPr>
              </a:lstStyle>
              <a:p>
                <a:pPr algn="ctr">
                  <a:lnSpc>
                    <a:spcPct val="100000"/>
                  </a:lnSpc>
                  <a:spcBef>
                    <a:spcPct val="0"/>
                  </a:spcBef>
                  <a:buClrTx/>
                  <a:buSzTx/>
                  <a:buFontTx/>
                  <a:buNone/>
                </a:pPr>
                <a:endParaRPr lang="en-US" altLang="en-US" sz="1400"/>
              </a:p>
            </p:txBody>
          </p:sp>
          <p:cxnSp>
            <p:nvCxnSpPr>
              <p:cNvPr id="8233" name="Straight Connector 15"/>
              <p:cNvCxnSpPr>
                <a:cxnSpLocks noChangeShapeType="1"/>
                <a:stCxn id="8206" idx="3"/>
              </p:cNvCxnSpPr>
              <p:nvPr/>
            </p:nvCxnSpPr>
            <p:spPr bwMode="auto">
              <a:xfrm flipV="1">
                <a:off x="4267200" y="2191109"/>
                <a:ext cx="4790536" cy="33485"/>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4" name="Straight Connector 17"/>
              <p:cNvCxnSpPr>
                <a:cxnSpLocks noChangeShapeType="1"/>
                <a:endCxn id="8207" idx="1"/>
              </p:cNvCxnSpPr>
              <p:nvPr/>
            </p:nvCxnSpPr>
            <p:spPr bwMode="auto">
              <a:xfrm>
                <a:off x="0" y="3709358"/>
                <a:ext cx="1086929" cy="1386"/>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5" name="Straight Connector 20"/>
              <p:cNvCxnSpPr>
                <a:cxnSpLocks noChangeShapeType="1"/>
                <a:stCxn id="8207" idx="3"/>
              </p:cNvCxnSpPr>
              <p:nvPr/>
            </p:nvCxnSpPr>
            <p:spPr bwMode="auto">
              <a:xfrm>
                <a:off x="4528869" y="3710744"/>
                <a:ext cx="4528867" cy="15867"/>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cxnSp>
            <p:nvCxnSpPr>
              <p:cNvPr id="8236" name="Straight Connector 22"/>
              <p:cNvCxnSpPr>
                <a:cxnSpLocks noChangeShapeType="1"/>
                <a:endCxn id="19469" idx="3"/>
              </p:cNvCxnSpPr>
              <p:nvPr/>
            </p:nvCxnSpPr>
            <p:spPr bwMode="auto">
              <a:xfrm flipH="1">
                <a:off x="4759325" y="4373592"/>
                <a:ext cx="589052" cy="285721"/>
              </a:xfrm>
              <a:prstGeom prst="line">
                <a:avLst/>
              </a:prstGeom>
              <a:noFill/>
              <a:ln w="38100" algn="ctr">
                <a:solidFill>
                  <a:schemeClr val="tx1"/>
                </a:solidFill>
                <a:prstDash val="dash"/>
                <a:round/>
                <a:headEnd/>
                <a:tailEnd type="arrow" w="med" len="med"/>
              </a:ln>
              <a:extLst>
                <a:ext uri="{909E8E84-426E-40DD-AFC4-6F175D3DCCD1}">
                  <a14:hiddenFill xmlns:a14="http://schemas.microsoft.com/office/drawing/2010/main">
                    <a:noFill/>
                  </a14:hiddenFill>
                </a:ext>
              </a:extLst>
            </p:spPr>
          </p:cxnSp>
          <p:cxnSp>
            <p:nvCxnSpPr>
              <p:cNvPr id="8237" name="Straight Connector 19457"/>
              <p:cNvCxnSpPr>
                <a:cxnSpLocks noChangeShapeType="1"/>
                <a:endCxn id="8206" idx="1"/>
              </p:cNvCxnSpPr>
              <p:nvPr/>
            </p:nvCxnSpPr>
            <p:spPr bwMode="auto">
              <a:xfrm>
                <a:off x="0" y="2216989"/>
                <a:ext cx="381000" cy="7605"/>
              </a:xfrm>
              <a:prstGeom prst="line">
                <a:avLst/>
              </a:prstGeom>
              <a:noFill/>
              <a:ln w="38100" algn="ctr">
                <a:solidFill>
                  <a:schemeClr val="tx1"/>
                </a:solidFill>
                <a:prstDash val="sysDot"/>
                <a:round/>
                <a:headEnd/>
                <a:tailEnd/>
              </a:ln>
              <a:extLst>
                <a:ext uri="{909E8E84-426E-40DD-AFC4-6F175D3DCCD1}">
                  <a14:hiddenFill xmlns:a14="http://schemas.microsoft.com/office/drawing/2010/main">
                    <a:noFill/>
                  </a14:hiddenFill>
                </a:ext>
              </a:extLst>
            </p:spPr>
          </p:cxnSp>
        </p:grpSp>
        <p:sp>
          <p:nvSpPr>
            <p:cNvPr id="8197" name="TextBox 19471"/>
            <p:cNvSpPr txBox="1">
              <a:spLocks noChangeArrowheads="1"/>
            </p:cNvSpPr>
            <p:nvPr/>
          </p:nvSpPr>
          <p:spPr bwMode="auto">
            <a:xfrm>
              <a:off x="0" y="5667554"/>
              <a:ext cx="30187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Arial" panose="020B0604020202020204" pitchFamily="34" charset="0"/>
                  <a:ea typeface="MS PGothic" panose="020B0600070205080204" pitchFamily="34" charset="-128"/>
                </a:defRPr>
              </a:lvl1pPr>
              <a:lvl2pPr marL="742950" indent="-285750">
                <a:defRPr sz="1400">
                  <a:solidFill>
                    <a:schemeClr val="tx1"/>
                  </a:solidFill>
                  <a:latin typeface="Arial" panose="020B0604020202020204" pitchFamily="34" charset="0"/>
                  <a:ea typeface="MS PGothic" panose="020B0600070205080204" pitchFamily="34" charset="-128"/>
                </a:defRPr>
              </a:lvl2pPr>
              <a:lvl3pPr marL="1143000" indent="-228600">
                <a:defRPr sz="1400">
                  <a:solidFill>
                    <a:schemeClr val="tx1"/>
                  </a:solidFill>
                  <a:latin typeface="Arial" panose="020B0604020202020204" pitchFamily="34" charset="0"/>
                  <a:ea typeface="MS PGothic" panose="020B0600070205080204" pitchFamily="34" charset="-128"/>
                </a:defRPr>
              </a:lvl3pPr>
              <a:lvl4pPr marL="1600200" indent="-228600">
                <a:defRPr sz="1400">
                  <a:solidFill>
                    <a:schemeClr val="tx1"/>
                  </a:solidFill>
                  <a:latin typeface="Arial" panose="020B0604020202020204" pitchFamily="34" charset="0"/>
                  <a:ea typeface="MS PGothic" panose="020B0600070205080204" pitchFamily="34" charset="-128"/>
                </a:defRPr>
              </a:lvl4pPr>
              <a:lvl5pPr marL="2057400" indent="-228600">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a:solidFill>
                    <a:schemeClr val="tx1"/>
                  </a:solidFill>
                  <a:latin typeface="Arial" panose="020B0604020202020204" pitchFamily="34" charset="0"/>
                  <a:ea typeface="MS PGothic" panose="020B0600070205080204" pitchFamily="34" charset="-128"/>
                </a:defRPr>
              </a:lvl9pPr>
            </a:lstStyle>
            <a:p>
              <a:r>
                <a:rPr lang="en-US" altLang="en-US"/>
                <a:t>Solid arrow – stored in</a:t>
              </a:r>
            </a:p>
            <a:p>
              <a:r>
                <a:rPr lang="en-US" altLang="en-US"/>
                <a:t>Dotted arrow – origin of or influence</a:t>
              </a:r>
            </a:p>
          </p:txBody>
        </p:sp>
      </p:grpSp>
    </p:spTree>
    <p:extLst>
      <p:ext uri="{BB962C8B-B14F-4D97-AF65-F5344CB8AC3E}">
        <p14:creationId xmlns:p14="http://schemas.microsoft.com/office/powerpoint/2010/main" val="242990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8616-6BE4-C583-00C4-B8E1B3FC24CE}"/>
              </a:ext>
            </a:extLst>
          </p:cNvPr>
          <p:cNvSpPr>
            <a:spLocks noGrp="1"/>
          </p:cNvSpPr>
          <p:nvPr>
            <p:ph type="title"/>
          </p:nvPr>
        </p:nvSpPr>
        <p:spPr/>
        <p:txBody>
          <a:bodyPr/>
          <a:lstStyle/>
          <a:p>
            <a:r>
              <a:rPr lang="en-US" dirty="0"/>
              <a:t>Types of Requirements</a:t>
            </a:r>
          </a:p>
        </p:txBody>
      </p:sp>
      <p:sp>
        <p:nvSpPr>
          <p:cNvPr id="3" name="Content Placeholder 2">
            <a:extLst>
              <a:ext uri="{FF2B5EF4-FFF2-40B4-BE49-F238E27FC236}">
                <a16:creationId xmlns:a16="http://schemas.microsoft.com/office/drawing/2014/main" id="{3A68CF3B-44DA-F076-AF43-FFCC194EFFB4}"/>
              </a:ext>
            </a:extLst>
          </p:cNvPr>
          <p:cNvSpPr>
            <a:spLocks noGrp="1"/>
          </p:cNvSpPr>
          <p:nvPr>
            <p:ph idx="1"/>
          </p:nvPr>
        </p:nvSpPr>
        <p:spPr/>
        <p:txBody>
          <a:bodyPr>
            <a:normAutofit fontScale="92500" lnSpcReduction="20000"/>
          </a:bodyPr>
          <a:lstStyle/>
          <a:p>
            <a:pPr lvl="1"/>
            <a:r>
              <a:rPr lang="en-US" b="1" dirty="0"/>
              <a:t>Business Requirement</a:t>
            </a:r>
            <a:r>
              <a:rPr lang="en-US" dirty="0"/>
              <a:t>: A high-level business objective of the organization that builds a product or of a customer who procures it</a:t>
            </a:r>
          </a:p>
          <a:p>
            <a:pPr lvl="1"/>
            <a:r>
              <a:rPr lang="en-US" b="1" dirty="0"/>
              <a:t>Business Rule</a:t>
            </a:r>
            <a:r>
              <a:rPr lang="en-US" dirty="0"/>
              <a:t>:  A policy, guideline, standard, or regulation that defines or constrains some aspect of the business</a:t>
            </a:r>
          </a:p>
          <a:p>
            <a:pPr lvl="1"/>
            <a:r>
              <a:rPr lang="en-US" b="1" dirty="0"/>
              <a:t>Constraint</a:t>
            </a:r>
            <a:r>
              <a:rPr lang="en-US" dirty="0"/>
              <a:t>:  A restriction that is imposed on the choices available for the design and construction of a product</a:t>
            </a:r>
          </a:p>
          <a:p>
            <a:pPr lvl="1"/>
            <a:r>
              <a:rPr lang="en-US" b="1" dirty="0"/>
              <a:t>External Interface Requirement</a:t>
            </a:r>
            <a:r>
              <a:rPr lang="en-US" dirty="0"/>
              <a:t>:  A description of a connection between a software system and a user, another software system or a hardware device</a:t>
            </a:r>
          </a:p>
          <a:p>
            <a:pPr lvl="1"/>
            <a:r>
              <a:rPr lang="en-US" b="1" dirty="0"/>
              <a:t>Functional Requirement</a:t>
            </a:r>
            <a:r>
              <a:rPr lang="en-US" dirty="0"/>
              <a:t>:  A description of a behavior that a system will exhibit under specific conditions</a:t>
            </a:r>
          </a:p>
          <a:p>
            <a:pPr lvl="1"/>
            <a:r>
              <a:rPr lang="en-US" b="1" dirty="0"/>
              <a:t>Nonfunctional Requirement</a:t>
            </a:r>
            <a:r>
              <a:rPr lang="en-US" dirty="0"/>
              <a:t>: A description of a property or characteristic that a system must exhibit or a constraint that is must respect</a:t>
            </a:r>
          </a:p>
          <a:p>
            <a:pPr lvl="1"/>
            <a:r>
              <a:rPr lang="en-US" b="1" dirty="0"/>
              <a:t>Quality Attribute</a:t>
            </a:r>
            <a:r>
              <a:rPr lang="en-US" dirty="0"/>
              <a:t>:  A nonfunctional requirement that describes a service or performance characteristic of a product</a:t>
            </a:r>
          </a:p>
          <a:p>
            <a:pPr lvl="1"/>
            <a:r>
              <a:rPr lang="en-US" b="1" dirty="0"/>
              <a:t>System Requirement</a:t>
            </a:r>
            <a:r>
              <a:rPr lang="en-US" dirty="0"/>
              <a:t>:  A top-level requirement for a product that contains multiple subsystems</a:t>
            </a:r>
          </a:p>
          <a:p>
            <a:pPr lvl="1"/>
            <a:r>
              <a:rPr lang="en-US" b="1" dirty="0"/>
              <a:t>User Requirement</a:t>
            </a:r>
            <a:r>
              <a:rPr lang="en-US" dirty="0"/>
              <a:t>: A goal or task that specific classes of users must be able to perform with a system, or a desired product attribute</a:t>
            </a:r>
          </a:p>
        </p:txBody>
      </p:sp>
      <p:sp>
        <p:nvSpPr>
          <p:cNvPr id="5" name="TextBox 4">
            <a:extLst>
              <a:ext uri="{FF2B5EF4-FFF2-40B4-BE49-F238E27FC236}">
                <a16:creationId xmlns:a16="http://schemas.microsoft.com/office/drawing/2014/main" id="{EE36FD01-A9AE-1A30-7BB3-FF3A50D2E68D}"/>
              </a:ext>
            </a:extLst>
          </p:cNvPr>
          <p:cNvSpPr txBox="1"/>
          <p:nvPr/>
        </p:nvSpPr>
        <p:spPr>
          <a:xfrm>
            <a:off x="7020272" y="6453336"/>
            <a:ext cx="2016224" cy="246221"/>
          </a:xfrm>
          <a:prstGeom prst="rect">
            <a:avLst/>
          </a:prstGeom>
          <a:noFill/>
        </p:spPr>
        <p:txBody>
          <a:bodyPr wrap="square">
            <a:spAutoFit/>
          </a:bodyPr>
          <a:lstStyle/>
          <a:p>
            <a:r>
              <a:rPr lang="en-US" sz="1000" dirty="0">
                <a:solidFill>
                  <a:schemeClr val="bg1"/>
                </a:solidFill>
              </a:rPr>
              <a:t>Software Requirements, 3</a:t>
            </a:r>
            <a:r>
              <a:rPr lang="en-US" sz="1000" baseline="30000" dirty="0">
                <a:solidFill>
                  <a:schemeClr val="bg1"/>
                </a:solidFill>
              </a:rPr>
              <a:t>rd</a:t>
            </a:r>
            <a:r>
              <a:rPr lang="en-US" sz="1000" dirty="0">
                <a:solidFill>
                  <a:schemeClr val="bg1"/>
                </a:solidFill>
              </a:rPr>
              <a:t> Edition</a:t>
            </a:r>
          </a:p>
        </p:txBody>
      </p:sp>
    </p:spTree>
    <p:extLst>
      <p:ext uri="{BB962C8B-B14F-4D97-AF65-F5344CB8AC3E}">
        <p14:creationId xmlns:p14="http://schemas.microsoft.com/office/powerpoint/2010/main" val="2796192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5A0A3-5094-2B04-1799-30D9BD29DE89}"/>
              </a:ext>
            </a:extLst>
          </p:cNvPr>
          <p:cNvSpPr>
            <a:spLocks noGrp="1"/>
          </p:cNvSpPr>
          <p:nvPr>
            <p:ph type="title"/>
          </p:nvPr>
        </p:nvSpPr>
        <p:spPr/>
        <p:txBody>
          <a:bodyPr/>
          <a:lstStyle/>
          <a:p>
            <a:r>
              <a:rPr lang="en-US" dirty="0"/>
              <a:t>Functional requirements</a:t>
            </a:r>
          </a:p>
        </p:txBody>
      </p:sp>
      <p:sp>
        <p:nvSpPr>
          <p:cNvPr id="3" name="Content Placeholder 2">
            <a:extLst>
              <a:ext uri="{FF2B5EF4-FFF2-40B4-BE49-F238E27FC236}">
                <a16:creationId xmlns:a16="http://schemas.microsoft.com/office/drawing/2014/main" id="{33B0D14E-BB46-29EF-B086-B030F20C54C6}"/>
              </a:ext>
            </a:extLst>
          </p:cNvPr>
          <p:cNvSpPr>
            <a:spLocks noGrp="1"/>
          </p:cNvSpPr>
          <p:nvPr>
            <p:ph idx="1"/>
          </p:nvPr>
        </p:nvSpPr>
        <p:spPr/>
        <p:txBody>
          <a:bodyPr>
            <a:normAutofit fontScale="92500"/>
          </a:bodyPr>
          <a:lstStyle/>
          <a:p>
            <a:pPr marL="0" indent="0">
              <a:buNone/>
            </a:pPr>
            <a:r>
              <a:rPr lang="en-US" dirty="0"/>
              <a:t>Functional requirements can have implications on your architecture</a:t>
            </a:r>
          </a:p>
          <a:p>
            <a:pPr marL="0" indent="0">
              <a:buNone/>
            </a:pPr>
            <a:r>
              <a:rPr lang="en-US" dirty="0"/>
              <a:t>It is the architects job to extract the ASRs from the functional requirements.</a:t>
            </a:r>
          </a:p>
          <a:p>
            <a:pPr marL="0" indent="0">
              <a:buNone/>
            </a:pPr>
            <a:r>
              <a:rPr lang="en-US" dirty="0"/>
              <a:t>Examples of functional requirements</a:t>
            </a:r>
          </a:p>
          <a:p>
            <a:pPr>
              <a:buFontTx/>
              <a:buChar char="-"/>
            </a:pPr>
            <a:r>
              <a:rPr lang="en-US" dirty="0"/>
              <a:t>Use cases</a:t>
            </a:r>
          </a:p>
          <a:p>
            <a:pPr>
              <a:buFontTx/>
              <a:buChar char="-"/>
            </a:pPr>
            <a:r>
              <a:rPr lang="en-US" dirty="0"/>
              <a:t>Workflows</a:t>
            </a:r>
          </a:p>
          <a:p>
            <a:pPr>
              <a:buFontTx/>
              <a:buChar char="-"/>
            </a:pPr>
            <a:r>
              <a:rPr lang="en-US" dirty="0"/>
              <a:t>Feature Descriptions</a:t>
            </a:r>
          </a:p>
          <a:p>
            <a:pPr>
              <a:buFontTx/>
              <a:buChar char="-"/>
            </a:pPr>
            <a:endParaRPr lang="en-US" dirty="0"/>
          </a:p>
          <a:p>
            <a:pPr marL="0" indent="0">
              <a:buNone/>
            </a:pPr>
            <a:r>
              <a:rPr lang="en-US" dirty="0"/>
              <a:t>Sometimes the functional requirements can conflict with other architectural needs.  Again, the architect must find and resolve these conflicts.</a:t>
            </a:r>
          </a:p>
          <a:p>
            <a:pPr>
              <a:buFontTx/>
              <a:buChar char="-"/>
            </a:pPr>
            <a:endParaRPr lang="en-US" dirty="0"/>
          </a:p>
        </p:txBody>
      </p:sp>
    </p:spTree>
    <p:extLst>
      <p:ext uri="{BB962C8B-B14F-4D97-AF65-F5344CB8AC3E}">
        <p14:creationId xmlns:p14="http://schemas.microsoft.com/office/powerpoint/2010/main" val="733551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1" y="404664"/>
            <a:ext cx="6465910" cy="890165"/>
          </a:xfrm>
        </p:spPr>
        <p:txBody>
          <a:bodyPr>
            <a:normAutofit fontScale="90000"/>
          </a:bodyPr>
          <a:lstStyle/>
          <a:p>
            <a:r>
              <a:rPr lang="en-US" dirty="0"/>
              <a:t>Nonfunctional Requirements</a:t>
            </a:r>
          </a:p>
        </p:txBody>
      </p:sp>
      <p:sp>
        <p:nvSpPr>
          <p:cNvPr id="3" name="Content Placeholder 2"/>
          <p:cNvSpPr>
            <a:spLocks noGrp="1"/>
          </p:cNvSpPr>
          <p:nvPr>
            <p:ph idx="1"/>
          </p:nvPr>
        </p:nvSpPr>
        <p:spPr/>
        <p:txBody>
          <a:bodyPr>
            <a:normAutofit/>
          </a:bodyPr>
          <a:lstStyle/>
          <a:p>
            <a:r>
              <a:rPr lang="en-US" b="1" dirty="0"/>
              <a:t>System requirements</a:t>
            </a:r>
          </a:p>
          <a:p>
            <a:pPr lvl="1"/>
            <a:r>
              <a:rPr lang="en-US" dirty="0"/>
              <a:t>Associated hardware, inputs and outputs, major software components</a:t>
            </a:r>
          </a:p>
          <a:p>
            <a:pPr lvl="1"/>
            <a:r>
              <a:rPr lang="en-US" dirty="0"/>
              <a:t>System architecture is not necessarily the software architecture</a:t>
            </a:r>
          </a:p>
          <a:p>
            <a:r>
              <a:rPr lang="en-US" b="1" dirty="0"/>
              <a:t>External interfaces</a:t>
            </a:r>
          </a:p>
          <a:p>
            <a:pPr lvl="1"/>
            <a:r>
              <a:rPr lang="en-US" dirty="0"/>
              <a:t>Interfaces to devices and systems across the system boundary</a:t>
            </a:r>
          </a:p>
          <a:p>
            <a:pPr lvl="1"/>
            <a:r>
              <a:rPr lang="en-US" dirty="0" err="1"/>
              <a:t>E.g</a:t>
            </a:r>
            <a:r>
              <a:rPr lang="en-US" dirty="0"/>
              <a:t>, legacy systems, services, peripheral devices</a:t>
            </a:r>
          </a:p>
          <a:p>
            <a:r>
              <a:rPr lang="en-US" b="1" dirty="0"/>
              <a:t>Constraints</a:t>
            </a:r>
            <a:r>
              <a:rPr lang="en-US" dirty="0"/>
              <a:t> – limiting factors</a:t>
            </a:r>
          </a:p>
          <a:p>
            <a:pPr lvl="1"/>
            <a:r>
              <a:rPr lang="en-US" dirty="0"/>
              <a:t>E.g., technology choices, standards, business rules, laws, </a:t>
            </a:r>
            <a:r>
              <a:rPr lang="en-US"/>
              <a:t>etc.</a:t>
            </a:r>
          </a:p>
          <a:p>
            <a:pPr marL="0">
              <a:buNone/>
            </a:pPr>
            <a:r>
              <a:rPr lang="en-US" sz="2200" b="1"/>
              <a:t>Quality</a:t>
            </a:r>
            <a:endParaRPr lang="en-US" sz="2200" b="1" dirty="0"/>
          </a:p>
          <a:p>
            <a:pPr marL="201168" lvl="1" indent="0">
              <a:buNone/>
            </a:pPr>
            <a:r>
              <a:rPr lang="en-US" dirty="0"/>
              <a:t>Items affecting the overall ‘goodness’ of the system</a:t>
            </a:r>
          </a:p>
        </p:txBody>
      </p:sp>
    </p:spTree>
    <p:extLst>
      <p:ext uri="{BB962C8B-B14F-4D97-AF65-F5344CB8AC3E}">
        <p14:creationId xmlns:p14="http://schemas.microsoft.com/office/powerpoint/2010/main" val="3659970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BACD8-2C94-484D-8FA2-5492281F029E}"/>
              </a:ext>
            </a:extLst>
          </p:cNvPr>
          <p:cNvSpPr>
            <a:spLocks noGrp="1"/>
          </p:cNvSpPr>
          <p:nvPr>
            <p:ph type="title"/>
          </p:nvPr>
        </p:nvSpPr>
        <p:spPr/>
        <p:txBody>
          <a:bodyPr/>
          <a:lstStyle/>
          <a:p>
            <a:r>
              <a:rPr lang="en-US" dirty="0"/>
              <a:t>Definition &amp; Advice</a:t>
            </a:r>
          </a:p>
        </p:txBody>
      </p:sp>
      <p:sp>
        <p:nvSpPr>
          <p:cNvPr id="3" name="Content Placeholder 2">
            <a:extLst>
              <a:ext uri="{FF2B5EF4-FFF2-40B4-BE49-F238E27FC236}">
                <a16:creationId xmlns:a16="http://schemas.microsoft.com/office/drawing/2014/main" id="{EB76BF56-E219-48E7-AB32-FA128F59EAEB}"/>
              </a:ext>
            </a:extLst>
          </p:cNvPr>
          <p:cNvSpPr>
            <a:spLocks noGrp="1"/>
          </p:cNvSpPr>
          <p:nvPr>
            <p:ph idx="1"/>
          </p:nvPr>
        </p:nvSpPr>
        <p:spPr/>
        <p:txBody>
          <a:bodyPr/>
          <a:lstStyle/>
          <a:p>
            <a:r>
              <a:rPr lang="en-US" sz="2400" u="sng" dirty="0"/>
              <a:t>Definition:</a:t>
            </a:r>
          </a:p>
          <a:p>
            <a:r>
              <a:rPr lang="en-US" dirty="0"/>
              <a:t>“A Quality attribute is a </a:t>
            </a:r>
            <a:r>
              <a:rPr lang="en-US" b="1" dirty="0"/>
              <a:t>measurable</a:t>
            </a:r>
            <a:r>
              <a:rPr lang="en-US" dirty="0"/>
              <a:t> or </a:t>
            </a:r>
            <a:r>
              <a:rPr lang="en-US" b="1" dirty="0"/>
              <a:t>testable</a:t>
            </a:r>
            <a:r>
              <a:rPr lang="en-US" dirty="0"/>
              <a:t> property of a system that is used to indicate </a:t>
            </a:r>
            <a:r>
              <a:rPr lang="en-US" b="1" dirty="0"/>
              <a:t>how well the system satisfies the needs</a:t>
            </a:r>
            <a:r>
              <a:rPr lang="en-US" dirty="0"/>
              <a:t> of its stakeholders.” </a:t>
            </a:r>
            <a:r>
              <a:rPr lang="en-US" sz="1600" dirty="0"/>
              <a:t>(</a:t>
            </a:r>
            <a:r>
              <a:rPr lang="en-US" sz="1600" dirty="0" err="1"/>
              <a:t>SAiP</a:t>
            </a:r>
            <a:r>
              <a:rPr lang="en-US" sz="1600" dirty="0"/>
              <a:t> p.63)</a:t>
            </a:r>
          </a:p>
          <a:p>
            <a:endParaRPr lang="en-US" dirty="0"/>
          </a:p>
          <a:p>
            <a:r>
              <a:rPr lang="en-US" sz="2400" u="sng" dirty="0"/>
              <a:t>Advice:</a:t>
            </a:r>
          </a:p>
          <a:p>
            <a:r>
              <a:rPr lang="en-US" dirty="0"/>
              <a:t>How do you know something is an important Quality attribute?</a:t>
            </a:r>
          </a:p>
          <a:p>
            <a:r>
              <a:rPr lang="en-US" dirty="0"/>
              <a:t>Ask yourself this question – ‘would people still use my application if we have a terrible score on this attribute?’</a:t>
            </a:r>
          </a:p>
        </p:txBody>
      </p:sp>
      <p:sp>
        <p:nvSpPr>
          <p:cNvPr id="4" name="TextBox 5">
            <a:extLst>
              <a:ext uri="{FF2B5EF4-FFF2-40B4-BE49-F238E27FC236}">
                <a16:creationId xmlns:a16="http://schemas.microsoft.com/office/drawing/2014/main" id="{8D8C8AB7-1036-44D4-B584-375269657A95}"/>
              </a:ext>
            </a:extLst>
          </p:cNvPr>
          <p:cNvSpPr txBox="1"/>
          <p:nvPr/>
        </p:nvSpPr>
        <p:spPr>
          <a:xfrm>
            <a:off x="899592" y="5805264"/>
            <a:ext cx="7058620" cy="615553"/>
          </a:xfrm>
          <a:prstGeom prst="rect">
            <a:avLst/>
          </a:prstGeom>
          <a:noFill/>
        </p:spPr>
        <p:txBody>
          <a:bodyPr wrap="square" lIns="0" tIns="0" rIns="0" bIns="0">
            <a:spAutoFit/>
          </a:bodyPr>
          <a:lstStyle/>
          <a:p>
            <a:pPr algn="ctr" fontAlgn="auto">
              <a:lnSpc>
                <a:spcPts val="1610"/>
              </a:lnSpc>
              <a:spcBef>
                <a:spcPts val="0"/>
              </a:spcBef>
              <a:spcAft>
                <a:spcPts val="0"/>
              </a:spcAft>
              <a:defRPr/>
            </a:pPr>
            <a:r>
              <a:rPr lang="en-CA" sz="1406" dirty="0">
                <a:solidFill>
                  <a:srgbClr val="000000"/>
                </a:solidFill>
                <a:latin typeface="+mn-lt"/>
                <a:cs typeface="Garamond Italic"/>
              </a:rPr>
              <a:t>Some material in these slides is adapted from Software Architecture in Practice, 3rd edition by Bass, Clements and </a:t>
            </a:r>
            <a:r>
              <a:rPr lang="en-CA" sz="1406" dirty="0" err="1">
                <a:solidFill>
                  <a:srgbClr val="000000"/>
                </a:solidFill>
                <a:latin typeface="+mn-lt"/>
                <a:cs typeface="Garamond Italic"/>
              </a:rPr>
              <a:t>Kazman</a:t>
            </a:r>
            <a:r>
              <a:rPr lang="en-CA" sz="1406" dirty="0">
                <a:solidFill>
                  <a:srgbClr val="000000"/>
                </a:solidFill>
                <a:latin typeface="+mn-lt"/>
                <a:cs typeface="Garamond Italic"/>
              </a:rPr>
              <a:t>.</a:t>
            </a:r>
          </a:p>
          <a:p>
            <a:pPr fontAlgn="auto">
              <a:lnSpc>
                <a:spcPts val="1610"/>
              </a:lnSpc>
              <a:spcBef>
                <a:spcPts val="0"/>
              </a:spcBef>
              <a:spcAft>
                <a:spcPts val="0"/>
              </a:spcAft>
              <a:defRPr/>
            </a:pPr>
            <a:endParaRPr lang="en-CA" sz="1406" dirty="0">
              <a:solidFill>
                <a:srgbClr val="000000"/>
              </a:solidFill>
              <a:latin typeface="+mn-lt"/>
              <a:cs typeface="+mn-cs"/>
            </a:endParaRPr>
          </a:p>
        </p:txBody>
      </p:sp>
    </p:spTree>
    <p:extLst>
      <p:ext uri="{BB962C8B-B14F-4D97-AF65-F5344CB8AC3E}">
        <p14:creationId xmlns:p14="http://schemas.microsoft.com/office/powerpoint/2010/main" val="136394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39552" y="1340768"/>
            <a:ext cx="4343400" cy="4341812"/>
          </a:xfrm>
          <a:prstGeom prst="rect">
            <a:avLst/>
          </a:prstGeom>
        </p:spPr>
        <p:txBody>
          <a:bodyPr>
            <a:normAutofit fontScale="77500" lnSpcReduction="20000"/>
          </a:bodyPr>
          <a:lstStyle/>
          <a:p>
            <a:pPr marL="342900" marR="0" lvl="0" indent="-342900" algn="l" defTabSz="914400" rtl="0" eaLnBrk="1" fontAlgn="base" latinLnBrk="0" hangingPunct="1">
              <a:lnSpc>
                <a:spcPct val="100000"/>
              </a:lnSpc>
              <a:spcBef>
                <a:spcPct val="20000"/>
              </a:spcBef>
              <a:spcAft>
                <a:spcPct val="0"/>
              </a:spcAft>
              <a:buClr>
                <a:srgbClr val="002060"/>
              </a:buClr>
              <a:buSzTx/>
              <a:buFont typeface="Arial" charset="0"/>
              <a:buChar char="•"/>
              <a:tabLst/>
              <a:defRPr/>
            </a:pPr>
            <a:r>
              <a:rPr kumimoji="0" lang="en-US" sz="3100" b="1" i="0" u="none" strike="noStrike" kern="1200" cap="none" spc="0" normalizeH="0" baseline="0" noProof="0" dirty="0">
                <a:ln>
                  <a:noFill/>
                </a:ln>
                <a:solidFill>
                  <a:schemeClr val="tx1"/>
                </a:solidFill>
                <a:effectLst/>
                <a:uLnTx/>
                <a:uFillTx/>
                <a:latin typeface="+mn-lt"/>
                <a:ea typeface="+mn-ea"/>
                <a:cs typeface="+mn-cs"/>
              </a:rPr>
              <a:t>Operational categories</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1" i="0" u="none" strike="noStrike" kern="1200" cap="none" spc="0" normalizeH="0" baseline="0" noProof="0" dirty="0">
                <a:ln>
                  <a:noFill/>
                </a:ln>
                <a:solidFill>
                  <a:srgbClr val="C00000"/>
                </a:solidFill>
                <a:effectLst/>
                <a:uLnTx/>
                <a:uFillTx/>
                <a:latin typeface="+mn-lt"/>
                <a:ea typeface="+mn-ea"/>
                <a:cs typeface="+mn-cs"/>
              </a:rPr>
              <a:t>Availability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1" i="0" u="none" strike="noStrike" kern="1200" cap="none" spc="0" normalizeH="0" baseline="0" noProof="0" dirty="0">
                <a:ln>
                  <a:noFill/>
                </a:ln>
                <a:solidFill>
                  <a:srgbClr val="C00000"/>
                </a:solidFill>
                <a:effectLst/>
                <a:uLnTx/>
                <a:uFillTx/>
                <a:latin typeface="+mn-lt"/>
                <a:ea typeface="+mn-ea"/>
                <a:cs typeface="+mn-cs"/>
              </a:rPr>
              <a:t>Interoperability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Reliability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1" i="0" u="none" strike="noStrike" kern="1200" cap="none" spc="0" normalizeH="0" baseline="0" noProof="0" dirty="0">
                <a:ln>
                  <a:noFill/>
                </a:ln>
                <a:solidFill>
                  <a:srgbClr val="C00000"/>
                </a:solidFill>
                <a:effectLst/>
                <a:uLnTx/>
                <a:uFillTx/>
                <a:latin typeface="+mn-lt"/>
                <a:ea typeface="+mn-ea"/>
                <a:cs typeface="+mn-cs"/>
              </a:rPr>
              <a:t>Usability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1" i="0" u="none" strike="noStrike" kern="1200" cap="none" spc="0" normalizeH="0" baseline="0" noProof="0" dirty="0">
                <a:ln>
                  <a:noFill/>
                </a:ln>
                <a:solidFill>
                  <a:srgbClr val="C00000"/>
                </a:solidFill>
                <a:effectLst/>
                <a:uLnTx/>
                <a:uFillTx/>
                <a:latin typeface="+mn-lt"/>
                <a:ea typeface="+mn-ea"/>
                <a:cs typeface="+mn-cs"/>
              </a:rPr>
              <a:t>Performance</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Deployability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Scalability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Monitorability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Mobility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Compatibility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1" i="0" u="none" strike="noStrike" kern="1200" cap="none" spc="0" normalizeH="0" baseline="0" noProof="0" dirty="0">
                <a:ln>
                  <a:noFill/>
                </a:ln>
                <a:solidFill>
                  <a:srgbClr val="C00000"/>
                </a:solidFill>
                <a:effectLst/>
                <a:uLnTx/>
                <a:uFillTx/>
                <a:latin typeface="+mn-lt"/>
                <a:ea typeface="+mn-ea"/>
                <a:cs typeface="+mn-cs"/>
              </a:rPr>
              <a:t>Security</a:t>
            </a:r>
          </a:p>
          <a:p>
            <a:pPr marL="742950" marR="0" lvl="1" indent="-285750" algn="l" defTabSz="914400" rtl="0" eaLnBrk="1" fontAlgn="base" latinLnBrk="0" hangingPunct="1">
              <a:lnSpc>
                <a:spcPct val="100000"/>
              </a:lnSpc>
              <a:spcBef>
                <a:spcPct val="20000"/>
              </a:spcBef>
              <a:spcAft>
                <a:spcPct val="0"/>
              </a:spcAft>
              <a:buClr>
                <a:schemeClr val="tx1"/>
              </a:buClr>
              <a:buSzTx/>
              <a:buFont typeface="Arial" charset="0"/>
              <a:buChar char="–"/>
              <a:tabLst/>
              <a:defRPr/>
            </a:pPr>
            <a:r>
              <a:rPr kumimoji="0" lang="en-US" sz="2700" b="0" i="0" u="none" strike="noStrike" kern="1200" cap="none" spc="0" normalizeH="0" baseline="0" noProof="0" dirty="0">
                <a:ln>
                  <a:noFill/>
                </a:ln>
                <a:solidFill>
                  <a:schemeClr val="tx1"/>
                </a:solidFill>
                <a:effectLst/>
                <a:uLnTx/>
                <a:uFillTx/>
                <a:latin typeface="+mn-lt"/>
                <a:ea typeface="+mn-ea"/>
                <a:cs typeface="+mn-cs"/>
              </a:rPr>
              <a:t>Safety</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3"/>
          <p:cNvSpPr txBox="1">
            <a:spLocks/>
          </p:cNvSpPr>
          <p:nvPr/>
        </p:nvSpPr>
        <p:spPr>
          <a:xfrm>
            <a:off x="4355976" y="1340768"/>
            <a:ext cx="4572000" cy="4418012"/>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400" b="1" i="0" u="none" strike="noStrike" kern="1200" cap="none" spc="0" normalizeH="0" baseline="0" noProof="0" dirty="0">
                <a:ln>
                  <a:noFill/>
                </a:ln>
                <a:solidFill>
                  <a:schemeClr val="tx1"/>
                </a:solidFill>
                <a:effectLst/>
                <a:uLnTx/>
                <a:uFillTx/>
                <a:latin typeface="+mn-lt"/>
                <a:ea typeface="+mn-ea"/>
                <a:cs typeface="+mn-cs"/>
              </a:rPr>
              <a:t>Developmental categories</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1" i="0" u="none" strike="noStrike" kern="1200" cap="none" spc="0" normalizeH="0" baseline="0" noProof="0" dirty="0">
                <a:ln>
                  <a:noFill/>
                </a:ln>
                <a:solidFill>
                  <a:srgbClr val="C00000"/>
                </a:solidFill>
                <a:effectLst/>
                <a:uLnTx/>
                <a:uFillTx/>
                <a:latin typeface="+mn-lt"/>
                <a:ea typeface="+mn-ea"/>
                <a:cs typeface="+mn-cs"/>
              </a:rPr>
              <a:t>Modifiability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Variability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Supportability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1" i="0" u="none" strike="noStrike" kern="1200" cap="none" spc="0" normalizeH="0" baseline="0" noProof="0" dirty="0">
                <a:ln>
                  <a:noFill/>
                </a:ln>
                <a:solidFill>
                  <a:srgbClr val="C00000"/>
                </a:solidFill>
                <a:effectLst/>
                <a:uLnTx/>
                <a:uFillTx/>
                <a:latin typeface="+mn-lt"/>
                <a:ea typeface="+mn-ea"/>
                <a:cs typeface="+mn-cs"/>
              </a:rPr>
              <a:t>Testability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Maintainability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Portability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Localizability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Development distributability</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100" b="0" i="0" u="none" strike="noStrike" kern="1200" cap="none" spc="0" normalizeH="0" baseline="0" noProof="0" dirty="0">
                <a:ln>
                  <a:noFill/>
                </a:ln>
                <a:solidFill>
                  <a:schemeClr val="tx1"/>
                </a:solidFill>
                <a:effectLst/>
                <a:uLnTx/>
                <a:uFillTx/>
                <a:latin typeface="+mn-lt"/>
                <a:ea typeface="+mn-ea"/>
                <a:cs typeface="+mn-cs"/>
              </a:rPr>
              <a:t>Buildability</a:t>
            </a:r>
          </a:p>
        </p:txBody>
      </p:sp>
      <p:sp>
        <p:nvSpPr>
          <p:cNvPr id="8" name="Title 7"/>
          <p:cNvSpPr>
            <a:spLocks noGrp="1"/>
          </p:cNvSpPr>
          <p:nvPr>
            <p:ph type="title"/>
          </p:nvPr>
        </p:nvSpPr>
        <p:spPr>
          <a:xfrm>
            <a:off x="755576" y="260648"/>
            <a:ext cx="7632848" cy="1160165"/>
          </a:xfrm>
        </p:spPr>
        <p:txBody>
          <a:bodyPr>
            <a:normAutofit fontScale="90000"/>
          </a:bodyPr>
          <a:lstStyle/>
          <a:p>
            <a:r>
              <a:rPr lang="en-CA" dirty="0">
                <a:ea typeface="Garamond" pitchFamily="18" charset="0"/>
                <a:cs typeface="Garamond" pitchFamily="18" charset="0"/>
              </a:rPr>
              <a:t>Quality Attributes – Master List </a:t>
            </a:r>
            <a:br>
              <a:rPr lang="en-CA" dirty="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20D55-8DBB-4C23-A346-2929980530E2}"/>
              </a:ext>
            </a:extLst>
          </p:cNvPr>
          <p:cNvSpPr>
            <a:spLocks noGrp="1"/>
          </p:cNvSpPr>
          <p:nvPr>
            <p:ph type="title"/>
          </p:nvPr>
        </p:nvSpPr>
        <p:spPr>
          <a:xfrm>
            <a:off x="822960" y="286605"/>
            <a:ext cx="7543800" cy="838140"/>
          </a:xfrm>
        </p:spPr>
        <p:txBody>
          <a:bodyPr/>
          <a:lstStyle/>
          <a:p>
            <a:r>
              <a:rPr lang="en-US" dirty="0"/>
              <a:t>Descriptions</a:t>
            </a:r>
          </a:p>
        </p:txBody>
      </p:sp>
      <p:sp>
        <p:nvSpPr>
          <p:cNvPr id="3" name="Content Placeholder 2">
            <a:extLst>
              <a:ext uri="{FF2B5EF4-FFF2-40B4-BE49-F238E27FC236}">
                <a16:creationId xmlns:a16="http://schemas.microsoft.com/office/drawing/2014/main" id="{F5E8E499-A2A1-4F4E-9469-590F4EF408C8}"/>
              </a:ext>
            </a:extLst>
          </p:cNvPr>
          <p:cNvSpPr>
            <a:spLocks noGrp="1"/>
          </p:cNvSpPr>
          <p:nvPr>
            <p:ph sz="half" idx="1"/>
          </p:nvPr>
        </p:nvSpPr>
        <p:spPr>
          <a:xfrm>
            <a:off x="822960" y="1196752"/>
            <a:ext cx="6197312" cy="4672342"/>
          </a:xfrm>
        </p:spPr>
        <p:txBody>
          <a:bodyPr>
            <a:noAutofit/>
          </a:bodyPr>
          <a:lstStyle/>
          <a:p>
            <a:pPr marL="0" indent="0" fontAlgn="base">
              <a:buNone/>
            </a:pPr>
            <a:r>
              <a:rPr lang="en-US" sz="1400" b="1" dirty="0"/>
              <a:t>Usability</a:t>
            </a:r>
          </a:p>
          <a:p>
            <a:pPr fontAlgn="base">
              <a:spcBef>
                <a:spcPts val="0"/>
              </a:spcBef>
            </a:pPr>
            <a:r>
              <a:rPr lang="en-US" sz="1400" dirty="0"/>
              <a:t>Usability requirements deal with ease of learning, ease of use, error avoidance and recovery, efficiency of interactions, and accessibility. The usability requirements specified here will help the user interface designer create the optimum user experience.</a:t>
            </a:r>
          </a:p>
          <a:p>
            <a:pPr marL="0" indent="0" fontAlgn="base">
              <a:buNone/>
            </a:pPr>
            <a:r>
              <a:rPr lang="en-US" sz="1400" b="1" dirty="0"/>
              <a:t> Performance</a:t>
            </a:r>
          </a:p>
          <a:p>
            <a:pPr fontAlgn="base">
              <a:spcBef>
                <a:spcPts val="0"/>
              </a:spcBef>
            </a:pPr>
            <a:r>
              <a:rPr lang="en-US" sz="1400" dirty="0"/>
              <a:t>State specific performance requirements for various system operations. If different functional requirements or features have different performance requirements, it’s appropriate to specify those performance goals right with the corresponding functional requirements, rather than collecting them in this section.</a:t>
            </a:r>
          </a:p>
          <a:p>
            <a:pPr marL="0" indent="0" fontAlgn="base">
              <a:buNone/>
            </a:pPr>
            <a:r>
              <a:rPr lang="en-US" sz="1400" b="1" dirty="0"/>
              <a:t>Security</a:t>
            </a:r>
          </a:p>
          <a:p>
            <a:pPr fontAlgn="base">
              <a:spcBef>
                <a:spcPts val="0"/>
              </a:spcBef>
            </a:pPr>
            <a:r>
              <a:rPr lang="en-US" sz="1400" dirty="0"/>
              <a:t>Specify any requirements regarding security or privacy issues that restrict access to or use of the product. These could refer to physical, data, or software security. Security requirements often originate in business rules, so identify any security or privacy policies or regulations to which the product must conform. If these are documented in a business rules repository, just refer to them.</a:t>
            </a:r>
          </a:p>
          <a:p>
            <a:pPr marL="0" indent="0" fontAlgn="base">
              <a:buNone/>
            </a:pPr>
            <a:r>
              <a:rPr lang="en-US" sz="1400" dirty="0"/>
              <a:t>Safety</a:t>
            </a:r>
          </a:p>
          <a:p>
            <a:pPr fontAlgn="base">
              <a:spcBef>
                <a:spcPts val="0"/>
              </a:spcBef>
            </a:pPr>
            <a:r>
              <a:rPr lang="en-US" sz="1400" dirty="0"/>
              <a:t>Specify requirements that are concerned with possible loss, damage, or harm that could result from use of the product. Define any safeguards or actions that must be taken, as well as potentially dangerous actions that must be prevented. Identify any safety certifications, policies, or regulations to which the product must conform.</a:t>
            </a:r>
          </a:p>
          <a:p>
            <a:pPr marL="0" indent="0" fontAlgn="base">
              <a:buNone/>
            </a:pPr>
            <a:endParaRPr lang="en-US" sz="1400" dirty="0"/>
          </a:p>
        </p:txBody>
      </p:sp>
      <p:sp>
        <p:nvSpPr>
          <p:cNvPr id="4" name="Content Placeholder 3">
            <a:extLst>
              <a:ext uri="{FF2B5EF4-FFF2-40B4-BE49-F238E27FC236}">
                <a16:creationId xmlns:a16="http://schemas.microsoft.com/office/drawing/2014/main" id="{0DA32B67-D989-497F-B8A3-4925ACA4B208}"/>
              </a:ext>
            </a:extLst>
          </p:cNvPr>
          <p:cNvSpPr>
            <a:spLocks noGrp="1"/>
          </p:cNvSpPr>
          <p:nvPr>
            <p:ph sz="half" idx="2"/>
          </p:nvPr>
        </p:nvSpPr>
        <p:spPr>
          <a:xfrm>
            <a:off x="7236296" y="1417320"/>
            <a:ext cx="1706528" cy="4672342"/>
          </a:xfrm>
        </p:spPr>
        <p:txBody>
          <a:bodyPr>
            <a:normAutofit fontScale="85000" lnSpcReduction="20000"/>
          </a:bodyPr>
          <a:lstStyle/>
          <a:p>
            <a:pPr fontAlgn="base"/>
            <a:r>
              <a:rPr lang="en-US" b="1" dirty="0"/>
              <a:t>Others</a:t>
            </a:r>
          </a:p>
          <a:p>
            <a:pPr fontAlgn="base"/>
            <a:r>
              <a:rPr lang="en-US" dirty="0"/>
              <a:t>Availability</a:t>
            </a:r>
          </a:p>
          <a:p>
            <a:pPr fontAlgn="base"/>
            <a:r>
              <a:rPr lang="en-US" dirty="0"/>
              <a:t>Efficiency</a:t>
            </a:r>
          </a:p>
          <a:p>
            <a:pPr fontAlgn="base"/>
            <a:r>
              <a:rPr lang="en-US" dirty="0" err="1"/>
              <a:t>Installability</a:t>
            </a:r>
            <a:endParaRPr lang="en-US" dirty="0"/>
          </a:p>
          <a:p>
            <a:pPr fontAlgn="base"/>
            <a:r>
              <a:rPr lang="en-US" dirty="0"/>
              <a:t>Integrity</a:t>
            </a:r>
          </a:p>
          <a:p>
            <a:pPr fontAlgn="base"/>
            <a:r>
              <a:rPr lang="en-US" dirty="0"/>
              <a:t>Interoperability</a:t>
            </a:r>
          </a:p>
          <a:p>
            <a:pPr fontAlgn="base"/>
            <a:r>
              <a:rPr lang="en-US" dirty="0"/>
              <a:t>Modifiability</a:t>
            </a:r>
          </a:p>
          <a:p>
            <a:pPr fontAlgn="base"/>
            <a:r>
              <a:rPr lang="en-US" dirty="0"/>
              <a:t>Portability</a:t>
            </a:r>
          </a:p>
          <a:p>
            <a:pPr fontAlgn="base"/>
            <a:r>
              <a:rPr lang="en-US" dirty="0"/>
              <a:t>Reliability</a:t>
            </a:r>
          </a:p>
          <a:p>
            <a:pPr fontAlgn="base"/>
            <a:r>
              <a:rPr lang="en-US" dirty="0"/>
              <a:t>Reusability</a:t>
            </a:r>
          </a:p>
          <a:p>
            <a:pPr fontAlgn="base"/>
            <a:r>
              <a:rPr lang="en-US" dirty="0"/>
              <a:t>Robustness</a:t>
            </a:r>
          </a:p>
          <a:p>
            <a:pPr fontAlgn="base"/>
            <a:r>
              <a:rPr lang="en-US" dirty="0"/>
              <a:t>Scalability</a:t>
            </a:r>
          </a:p>
          <a:p>
            <a:pPr fontAlgn="base"/>
            <a:r>
              <a:rPr lang="en-US" dirty="0"/>
              <a:t>verifiability</a:t>
            </a:r>
          </a:p>
        </p:txBody>
      </p:sp>
      <p:sp>
        <p:nvSpPr>
          <p:cNvPr id="5" name="Rectangle 4">
            <a:extLst>
              <a:ext uri="{FF2B5EF4-FFF2-40B4-BE49-F238E27FC236}">
                <a16:creationId xmlns:a16="http://schemas.microsoft.com/office/drawing/2014/main" id="{DB4E01DB-7F2D-4741-A9CF-9D57C4F1D43C}"/>
              </a:ext>
            </a:extLst>
          </p:cNvPr>
          <p:cNvSpPr/>
          <p:nvPr/>
        </p:nvSpPr>
        <p:spPr>
          <a:xfrm>
            <a:off x="1043608" y="6012436"/>
            <a:ext cx="6390456" cy="261610"/>
          </a:xfrm>
          <a:prstGeom prst="rect">
            <a:avLst/>
          </a:prstGeom>
        </p:spPr>
        <p:txBody>
          <a:bodyPr wrap="square">
            <a:spAutoFit/>
          </a:bodyPr>
          <a:lstStyle/>
          <a:p>
            <a:r>
              <a:rPr lang="en-US" sz="1100" dirty="0" err="1">
                <a:solidFill>
                  <a:srgbClr val="3C3C3C"/>
                </a:solidFill>
                <a:latin typeface="Roboto"/>
              </a:rPr>
              <a:t>Wiegers</a:t>
            </a:r>
            <a:r>
              <a:rPr lang="en-US" sz="1100" dirty="0">
                <a:solidFill>
                  <a:srgbClr val="3C3C3C"/>
                </a:solidFill>
                <a:latin typeface="Roboto"/>
              </a:rPr>
              <a:t>, Karl. </a:t>
            </a:r>
            <a:r>
              <a:rPr lang="en-US" sz="1100" i="1" dirty="0">
                <a:solidFill>
                  <a:srgbClr val="3C3C3C"/>
                </a:solidFill>
                <a:latin typeface="Roboto"/>
              </a:rPr>
              <a:t>Software Requirements, 3rd Edition</a:t>
            </a:r>
            <a:r>
              <a:rPr lang="en-US" sz="1100" dirty="0">
                <a:solidFill>
                  <a:srgbClr val="3C3C3C"/>
                </a:solidFill>
                <a:latin typeface="Roboto"/>
              </a:rPr>
              <a:t>. Microsoft Press PTG, 2014. [Bookshelf Online].</a:t>
            </a:r>
            <a:endParaRPr lang="en-US" sz="1100" dirty="0"/>
          </a:p>
        </p:txBody>
      </p:sp>
    </p:spTree>
    <p:extLst>
      <p:ext uri="{BB962C8B-B14F-4D97-AF65-F5344CB8AC3E}">
        <p14:creationId xmlns:p14="http://schemas.microsoft.com/office/powerpoint/2010/main" val="4064531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7" y="260648"/>
            <a:ext cx="6091060" cy="1034181"/>
          </a:xfrm>
        </p:spPr>
        <p:txBody>
          <a:bodyPr>
            <a:normAutofit/>
          </a:bodyPr>
          <a:lstStyle/>
          <a:p>
            <a:r>
              <a:rPr lang="en-US" dirty="0"/>
              <a:t>Scenarios</a:t>
            </a:r>
          </a:p>
        </p:txBody>
      </p:sp>
      <p:sp>
        <p:nvSpPr>
          <p:cNvPr id="3" name="Content Placeholder 2"/>
          <p:cNvSpPr>
            <a:spLocks noGrp="1"/>
          </p:cNvSpPr>
          <p:nvPr>
            <p:ph idx="1"/>
          </p:nvPr>
        </p:nvSpPr>
        <p:spPr>
          <a:xfrm>
            <a:off x="822959" y="1845734"/>
            <a:ext cx="3533017" cy="4023360"/>
          </a:xfrm>
        </p:spPr>
        <p:txBody>
          <a:bodyPr/>
          <a:lstStyle/>
          <a:p>
            <a:r>
              <a:rPr lang="en-US" dirty="0">
                <a:solidFill>
                  <a:srgbClr val="008000"/>
                </a:solidFill>
              </a:rPr>
              <a:t>Web application for banking</a:t>
            </a:r>
          </a:p>
          <a:p>
            <a:r>
              <a:rPr lang="en-US" dirty="0">
                <a:solidFill>
                  <a:srgbClr val="008000"/>
                </a:solidFill>
              </a:rPr>
              <a:t>Describe a:</a:t>
            </a:r>
          </a:p>
          <a:p>
            <a:r>
              <a:rPr lang="en-US" dirty="0">
                <a:solidFill>
                  <a:srgbClr val="008000"/>
                </a:solidFill>
              </a:rPr>
              <a:t>- Performance Attribute</a:t>
            </a:r>
          </a:p>
          <a:p>
            <a:r>
              <a:rPr lang="en-US" dirty="0">
                <a:solidFill>
                  <a:srgbClr val="008000"/>
                </a:solidFill>
              </a:rPr>
              <a:t>- Security Attribute</a:t>
            </a:r>
          </a:p>
          <a:p>
            <a:r>
              <a:rPr lang="en-US" dirty="0">
                <a:solidFill>
                  <a:srgbClr val="008000"/>
                </a:solidFill>
              </a:rPr>
              <a:t>- Integrity Attribute</a:t>
            </a:r>
          </a:p>
          <a:p>
            <a:r>
              <a:rPr lang="en-US" dirty="0">
                <a:solidFill>
                  <a:srgbClr val="008000"/>
                </a:solidFill>
              </a:rPr>
              <a:t>- Availability Attribute</a:t>
            </a:r>
          </a:p>
        </p:txBody>
      </p:sp>
      <p:sp>
        <p:nvSpPr>
          <p:cNvPr id="4" name="Content Placeholder 2">
            <a:extLst>
              <a:ext uri="{FF2B5EF4-FFF2-40B4-BE49-F238E27FC236}">
                <a16:creationId xmlns:a16="http://schemas.microsoft.com/office/drawing/2014/main" id="{EE71A992-DCCD-47B8-9AEA-BB227686FC06}"/>
              </a:ext>
            </a:extLst>
          </p:cNvPr>
          <p:cNvSpPr txBox="1">
            <a:spLocks/>
          </p:cNvSpPr>
          <p:nvPr/>
        </p:nvSpPr>
        <p:spPr>
          <a:xfrm>
            <a:off x="4932040" y="1845734"/>
            <a:ext cx="3533017"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solidFill>
                  <a:srgbClr val="008000"/>
                </a:solidFill>
              </a:rPr>
              <a:t>Control system for driverless car</a:t>
            </a:r>
          </a:p>
          <a:p>
            <a:r>
              <a:rPr lang="en-US" dirty="0">
                <a:solidFill>
                  <a:srgbClr val="008000"/>
                </a:solidFill>
              </a:rPr>
              <a:t>Describe a:</a:t>
            </a:r>
          </a:p>
          <a:p>
            <a:r>
              <a:rPr lang="en-US" dirty="0">
                <a:solidFill>
                  <a:srgbClr val="008000"/>
                </a:solidFill>
              </a:rPr>
              <a:t>- Performance Attribute</a:t>
            </a:r>
          </a:p>
          <a:p>
            <a:r>
              <a:rPr lang="en-US" dirty="0">
                <a:solidFill>
                  <a:srgbClr val="008000"/>
                </a:solidFill>
              </a:rPr>
              <a:t>- Security Attribute</a:t>
            </a:r>
          </a:p>
          <a:p>
            <a:r>
              <a:rPr lang="en-US" dirty="0">
                <a:solidFill>
                  <a:srgbClr val="008000"/>
                </a:solidFill>
              </a:rPr>
              <a:t>- Safety Attribute</a:t>
            </a:r>
          </a:p>
          <a:p>
            <a:r>
              <a:rPr lang="en-US" dirty="0">
                <a:solidFill>
                  <a:srgbClr val="008000"/>
                </a:solidFill>
              </a:rPr>
              <a:t>- Reliability Attribute</a:t>
            </a:r>
          </a:p>
        </p:txBody>
      </p:sp>
      <p:sp>
        <p:nvSpPr>
          <p:cNvPr id="5" name="TextBox 4">
            <a:extLst>
              <a:ext uri="{FF2B5EF4-FFF2-40B4-BE49-F238E27FC236}">
                <a16:creationId xmlns:a16="http://schemas.microsoft.com/office/drawing/2014/main" id="{B57FFE1D-52E9-4A49-9448-DC1C46ABC855}"/>
              </a:ext>
            </a:extLst>
          </p:cNvPr>
          <p:cNvSpPr txBox="1"/>
          <p:nvPr/>
        </p:nvSpPr>
        <p:spPr>
          <a:xfrm>
            <a:off x="971600" y="5157192"/>
            <a:ext cx="7416824" cy="369332"/>
          </a:xfrm>
          <a:prstGeom prst="rect">
            <a:avLst/>
          </a:prstGeom>
          <a:noFill/>
        </p:spPr>
        <p:txBody>
          <a:bodyPr wrap="square" rtlCol="0">
            <a:spAutoFit/>
          </a:bodyPr>
          <a:lstStyle/>
          <a:p>
            <a:r>
              <a:rPr lang="en-US" dirty="0"/>
              <a:t>What would be a good example of a Portability Attribute?</a:t>
            </a:r>
          </a:p>
        </p:txBody>
      </p:sp>
    </p:spTree>
    <p:extLst>
      <p:ext uri="{BB962C8B-B14F-4D97-AF65-F5344CB8AC3E}">
        <p14:creationId xmlns:p14="http://schemas.microsoft.com/office/powerpoint/2010/main" val="240233635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6877</TotalTime>
  <Words>918</Words>
  <Application>Microsoft Office PowerPoint</Application>
  <PresentationFormat>On-screen Show (4:3)</PresentationFormat>
  <Paragraphs>133</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Roboto</vt:lpstr>
      <vt:lpstr>Retrospect</vt:lpstr>
      <vt:lpstr>Functional, Non-Functional Requirements</vt:lpstr>
      <vt:lpstr>Types of Requirements</vt:lpstr>
      <vt:lpstr>Types of Requirements</vt:lpstr>
      <vt:lpstr>Functional requirements</vt:lpstr>
      <vt:lpstr>Nonfunctional Requirements</vt:lpstr>
      <vt:lpstr>Definition &amp; Advice</vt:lpstr>
      <vt:lpstr>Quality Attributes – Master List  </vt:lpstr>
      <vt:lpstr>Descriptions</vt:lpstr>
      <vt:lpstr>Scenarios</vt:lpstr>
      <vt:lpstr>Requirements Assumptions and Dependencies</vt:lpstr>
      <vt:lpstr>Examples</vt:lpstr>
    </vt:vector>
  </TitlesOfParts>
  <Company>Investintech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QA and Tactics</dc:title>
  <dc:creator>A2E_Engine</dc:creator>
  <cp:lastModifiedBy>Kal Rabb</cp:lastModifiedBy>
  <cp:revision>209</cp:revision>
  <dcterms:created xsi:type="dcterms:W3CDTF">2011-12-15T10:15:39Z</dcterms:created>
  <dcterms:modified xsi:type="dcterms:W3CDTF">2023-06-20T13:42:39Z</dcterms:modified>
</cp:coreProperties>
</file>